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53A47-F287-4B93-B812-D0310D8FDB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F5C2BD-B61D-4D86-A827-667E8EEBE3F6}">
      <dgm:prSet/>
      <dgm:spPr/>
      <dgm:t>
        <a:bodyPr/>
        <a:lstStyle/>
        <a:p>
          <a:r>
            <a:rPr lang="ru-RU" b="0" i="0" baseline="0"/>
            <a:t>All existing LLMs from major companies (OpenAI, Anthropic, etc.) are limited to a restricted text-based interface. </a:t>
          </a:r>
          <a:endParaRPr lang="en-US"/>
        </a:p>
      </dgm:t>
    </dgm:pt>
    <dgm:pt modelId="{B59D5C97-78B9-4BFD-A5B1-A3AC982ED469}" type="parTrans" cxnId="{E8A57CC3-C40B-4878-A9E7-F116C909A812}">
      <dgm:prSet/>
      <dgm:spPr/>
      <dgm:t>
        <a:bodyPr/>
        <a:lstStyle/>
        <a:p>
          <a:endParaRPr lang="en-US"/>
        </a:p>
      </dgm:t>
    </dgm:pt>
    <dgm:pt modelId="{6016FE77-C0BA-4D04-ACDA-E288385515E5}" type="sibTrans" cxnId="{E8A57CC3-C40B-4878-A9E7-F116C909A812}">
      <dgm:prSet/>
      <dgm:spPr/>
      <dgm:t>
        <a:bodyPr/>
        <a:lstStyle/>
        <a:p>
          <a:endParaRPr lang="en-US"/>
        </a:p>
      </dgm:t>
    </dgm:pt>
    <dgm:pt modelId="{74AD1005-42DA-476D-8E0F-9982FF76EC89}">
      <dgm:prSet/>
      <dgm:spPr/>
      <dgm:t>
        <a:bodyPr/>
        <a:lstStyle/>
        <a:p>
          <a:r>
            <a:rPr lang="ru-RU" b="0" i="0" baseline="0"/>
            <a:t>For many people, interacting with computers is still not intuitive. </a:t>
          </a:r>
          <a:endParaRPr lang="en-US"/>
        </a:p>
      </dgm:t>
    </dgm:pt>
    <dgm:pt modelId="{3D51A4DC-BB39-403D-BDEA-3E5B44586712}" type="parTrans" cxnId="{A9261926-3810-42AB-9638-440139F6FDBD}">
      <dgm:prSet/>
      <dgm:spPr/>
      <dgm:t>
        <a:bodyPr/>
        <a:lstStyle/>
        <a:p>
          <a:endParaRPr lang="en-US"/>
        </a:p>
      </dgm:t>
    </dgm:pt>
    <dgm:pt modelId="{C408D8FF-5E06-455B-80E8-29072995D39D}" type="sibTrans" cxnId="{A9261926-3810-42AB-9638-440139F6FDBD}">
      <dgm:prSet/>
      <dgm:spPr/>
      <dgm:t>
        <a:bodyPr/>
        <a:lstStyle/>
        <a:p>
          <a:endParaRPr lang="en-US"/>
        </a:p>
      </dgm:t>
    </dgm:pt>
    <dgm:pt modelId="{3FCC6A4B-C200-4A29-BF2A-EAE7A6672A32}" type="pres">
      <dgm:prSet presAssocID="{4D453A47-F287-4B93-B812-D0310D8FDB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E70A58-3D6D-472C-8D49-BEC17DDE2CBB}" type="pres">
      <dgm:prSet presAssocID="{96F5C2BD-B61D-4D86-A827-667E8EEBE3F6}" presName="hierRoot1" presStyleCnt="0"/>
      <dgm:spPr/>
    </dgm:pt>
    <dgm:pt modelId="{53415F0F-6EE6-40A7-8636-BC292C9443F3}" type="pres">
      <dgm:prSet presAssocID="{96F5C2BD-B61D-4D86-A827-667E8EEBE3F6}" presName="composite" presStyleCnt="0"/>
      <dgm:spPr/>
    </dgm:pt>
    <dgm:pt modelId="{72DEC034-2066-4359-9332-3A5AD3E6D4E1}" type="pres">
      <dgm:prSet presAssocID="{96F5C2BD-B61D-4D86-A827-667E8EEBE3F6}" presName="background" presStyleLbl="node0" presStyleIdx="0" presStyleCnt="2"/>
      <dgm:spPr/>
    </dgm:pt>
    <dgm:pt modelId="{108FD2F3-BB23-4CC1-A4C9-18ECBDFC91FB}" type="pres">
      <dgm:prSet presAssocID="{96F5C2BD-B61D-4D86-A827-667E8EEBE3F6}" presName="text" presStyleLbl="fgAcc0" presStyleIdx="0" presStyleCnt="2">
        <dgm:presLayoutVars>
          <dgm:chPref val="3"/>
        </dgm:presLayoutVars>
      </dgm:prSet>
      <dgm:spPr/>
    </dgm:pt>
    <dgm:pt modelId="{0C99D1F7-32D4-4C69-BF77-1CDEE8310E1D}" type="pres">
      <dgm:prSet presAssocID="{96F5C2BD-B61D-4D86-A827-667E8EEBE3F6}" presName="hierChild2" presStyleCnt="0"/>
      <dgm:spPr/>
    </dgm:pt>
    <dgm:pt modelId="{F823AE48-93F7-4B0B-9D91-C9802AEF39B7}" type="pres">
      <dgm:prSet presAssocID="{74AD1005-42DA-476D-8E0F-9982FF76EC89}" presName="hierRoot1" presStyleCnt="0"/>
      <dgm:spPr/>
    </dgm:pt>
    <dgm:pt modelId="{30EF2D23-998C-40F2-AA20-FC2E0EE2C861}" type="pres">
      <dgm:prSet presAssocID="{74AD1005-42DA-476D-8E0F-9982FF76EC89}" presName="composite" presStyleCnt="0"/>
      <dgm:spPr/>
    </dgm:pt>
    <dgm:pt modelId="{8455DED1-00E9-4887-9DAA-A850E1E370FD}" type="pres">
      <dgm:prSet presAssocID="{74AD1005-42DA-476D-8E0F-9982FF76EC89}" presName="background" presStyleLbl="node0" presStyleIdx="1" presStyleCnt="2"/>
      <dgm:spPr/>
    </dgm:pt>
    <dgm:pt modelId="{B9590A56-BCC5-4D16-BC31-E7B223857ADB}" type="pres">
      <dgm:prSet presAssocID="{74AD1005-42DA-476D-8E0F-9982FF76EC89}" presName="text" presStyleLbl="fgAcc0" presStyleIdx="1" presStyleCnt="2">
        <dgm:presLayoutVars>
          <dgm:chPref val="3"/>
        </dgm:presLayoutVars>
      </dgm:prSet>
      <dgm:spPr/>
    </dgm:pt>
    <dgm:pt modelId="{2E835CCC-A970-448F-A522-B4A7659CE5C9}" type="pres">
      <dgm:prSet presAssocID="{74AD1005-42DA-476D-8E0F-9982FF76EC89}" presName="hierChild2" presStyleCnt="0"/>
      <dgm:spPr/>
    </dgm:pt>
  </dgm:ptLst>
  <dgm:cxnLst>
    <dgm:cxn modelId="{270ABA06-9699-4641-8DC0-58BF7B52DE4D}" type="presOf" srcId="{74AD1005-42DA-476D-8E0F-9982FF76EC89}" destId="{B9590A56-BCC5-4D16-BC31-E7B223857ADB}" srcOrd="0" destOrd="0" presId="urn:microsoft.com/office/officeart/2005/8/layout/hierarchy1"/>
    <dgm:cxn modelId="{A9261926-3810-42AB-9638-440139F6FDBD}" srcId="{4D453A47-F287-4B93-B812-D0310D8FDBCA}" destId="{74AD1005-42DA-476D-8E0F-9982FF76EC89}" srcOrd="1" destOrd="0" parTransId="{3D51A4DC-BB39-403D-BDEA-3E5B44586712}" sibTransId="{C408D8FF-5E06-455B-80E8-29072995D39D}"/>
    <dgm:cxn modelId="{D51F692F-A186-4451-A3BF-AEB741EAF94C}" type="presOf" srcId="{4D453A47-F287-4B93-B812-D0310D8FDBCA}" destId="{3FCC6A4B-C200-4A29-BF2A-EAE7A6672A32}" srcOrd="0" destOrd="0" presId="urn:microsoft.com/office/officeart/2005/8/layout/hierarchy1"/>
    <dgm:cxn modelId="{E8A57CC3-C40B-4878-A9E7-F116C909A812}" srcId="{4D453A47-F287-4B93-B812-D0310D8FDBCA}" destId="{96F5C2BD-B61D-4D86-A827-667E8EEBE3F6}" srcOrd="0" destOrd="0" parTransId="{B59D5C97-78B9-4BFD-A5B1-A3AC982ED469}" sibTransId="{6016FE77-C0BA-4D04-ACDA-E288385515E5}"/>
    <dgm:cxn modelId="{340211E0-4083-4FD7-8E6A-E68C378F8EA0}" type="presOf" srcId="{96F5C2BD-B61D-4D86-A827-667E8EEBE3F6}" destId="{108FD2F3-BB23-4CC1-A4C9-18ECBDFC91FB}" srcOrd="0" destOrd="0" presId="urn:microsoft.com/office/officeart/2005/8/layout/hierarchy1"/>
    <dgm:cxn modelId="{CA0451E3-56FA-4348-84EE-AC2A7673FAB8}" type="presParOf" srcId="{3FCC6A4B-C200-4A29-BF2A-EAE7A6672A32}" destId="{48E70A58-3D6D-472C-8D49-BEC17DDE2CBB}" srcOrd="0" destOrd="0" presId="urn:microsoft.com/office/officeart/2005/8/layout/hierarchy1"/>
    <dgm:cxn modelId="{9BDD3177-C254-4B2A-AB75-05F4E223EBBA}" type="presParOf" srcId="{48E70A58-3D6D-472C-8D49-BEC17DDE2CBB}" destId="{53415F0F-6EE6-40A7-8636-BC292C9443F3}" srcOrd="0" destOrd="0" presId="urn:microsoft.com/office/officeart/2005/8/layout/hierarchy1"/>
    <dgm:cxn modelId="{438FCC59-6763-4DF7-9BC9-BD86E044C286}" type="presParOf" srcId="{53415F0F-6EE6-40A7-8636-BC292C9443F3}" destId="{72DEC034-2066-4359-9332-3A5AD3E6D4E1}" srcOrd="0" destOrd="0" presId="urn:microsoft.com/office/officeart/2005/8/layout/hierarchy1"/>
    <dgm:cxn modelId="{478ED1A7-1DA5-4A57-83D1-19DC86A9865D}" type="presParOf" srcId="{53415F0F-6EE6-40A7-8636-BC292C9443F3}" destId="{108FD2F3-BB23-4CC1-A4C9-18ECBDFC91FB}" srcOrd="1" destOrd="0" presId="urn:microsoft.com/office/officeart/2005/8/layout/hierarchy1"/>
    <dgm:cxn modelId="{AC414BDB-BB07-43E9-97A4-5F60190F1EA6}" type="presParOf" srcId="{48E70A58-3D6D-472C-8D49-BEC17DDE2CBB}" destId="{0C99D1F7-32D4-4C69-BF77-1CDEE8310E1D}" srcOrd="1" destOrd="0" presId="urn:microsoft.com/office/officeart/2005/8/layout/hierarchy1"/>
    <dgm:cxn modelId="{B1C67FEB-6E3C-48C9-994E-71FFF5E3F3E1}" type="presParOf" srcId="{3FCC6A4B-C200-4A29-BF2A-EAE7A6672A32}" destId="{F823AE48-93F7-4B0B-9D91-C9802AEF39B7}" srcOrd="1" destOrd="0" presId="urn:microsoft.com/office/officeart/2005/8/layout/hierarchy1"/>
    <dgm:cxn modelId="{8758BF57-3BF6-4518-BA93-3A73E23A3937}" type="presParOf" srcId="{F823AE48-93F7-4B0B-9D91-C9802AEF39B7}" destId="{30EF2D23-998C-40F2-AA20-FC2E0EE2C861}" srcOrd="0" destOrd="0" presId="urn:microsoft.com/office/officeart/2005/8/layout/hierarchy1"/>
    <dgm:cxn modelId="{553859C7-4891-4C6D-8DC7-8DE30A27E5A3}" type="presParOf" srcId="{30EF2D23-998C-40F2-AA20-FC2E0EE2C861}" destId="{8455DED1-00E9-4887-9DAA-A850E1E370FD}" srcOrd="0" destOrd="0" presId="urn:microsoft.com/office/officeart/2005/8/layout/hierarchy1"/>
    <dgm:cxn modelId="{075D955C-695B-4B4C-A479-E919E2C71851}" type="presParOf" srcId="{30EF2D23-998C-40F2-AA20-FC2E0EE2C861}" destId="{B9590A56-BCC5-4D16-BC31-E7B223857ADB}" srcOrd="1" destOrd="0" presId="urn:microsoft.com/office/officeart/2005/8/layout/hierarchy1"/>
    <dgm:cxn modelId="{8C67FA7E-047A-48A7-82D9-DAEBA29C20D8}" type="presParOf" srcId="{F823AE48-93F7-4B0B-9D91-C9802AEF39B7}" destId="{2E835CCC-A970-448F-A522-B4A7659CE5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E6D45F-C024-44AF-BFDF-7E3486D5911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A1A48B-B9D4-4CEB-902D-773F90ABE9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b="1" i="0" baseline="0" dirty="0"/>
            <a:t>File Management:</a:t>
          </a:r>
          <a:r>
            <a:rPr lang="ru-RU" sz="1600" b="0" i="0" baseline="0" dirty="0"/>
            <a:t> Access and manipulate local files </a:t>
          </a:r>
          <a:endParaRPr lang="en-US" sz="1600" dirty="0"/>
        </a:p>
      </dgm:t>
    </dgm:pt>
    <dgm:pt modelId="{87720545-DE84-4667-A570-1CD2B0D4B24E}" type="parTrans" cxnId="{0A2509E3-9609-4C03-983D-F4F20DFEE3F9}">
      <dgm:prSet/>
      <dgm:spPr/>
      <dgm:t>
        <a:bodyPr/>
        <a:lstStyle/>
        <a:p>
          <a:endParaRPr lang="en-US"/>
        </a:p>
      </dgm:t>
    </dgm:pt>
    <dgm:pt modelId="{D71F8927-C6C1-483C-B5E5-AC747E921B81}" type="sibTrans" cxnId="{0A2509E3-9609-4C03-983D-F4F20DFEE3F9}">
      <dgm:prSet/>
      <dgm:spPr/>
      <dgm:t>
        <a:bodyPr/>
        <a:lstStyle/>
        <a:p>
          <a:endParaRPr lang="en-US"/>
        </a:p>
      </dgm:t>
    </dgm:pt>
    <dgm:pt modelId="{5B222BDA-1401-4B65-A1BE-820D359BE3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b="1" i="0" baseline="0" dirty="0"/>
            <a:t>Web App Generation:</a:t>
          </a:r>
          <a:r>
            <a:rPr lang="ru-RU" sz="1600" b="0" i="0" baseline="0" dirty="0"/>
            <a:t> Create functional web apps from a short description</a:t>
          </a:r>
          <a:endParaRPr lang="en-US" sz="1600" dirty="0"/>
        </a:p>
      </dgm:t>
    </dgm:pt>
    <dgm:pt modelId="{98C07D03-63AA-4480-BC73-0D336FDD24C4}" type="parTrans" cxnId="{27172876-A51A-4FBE-AFA4-CEDDF17F170E}">
      <dgm:prSet/>
      <dgm:spPr/>
      <dgm:t>
        <a:bodyPr/>
        <a:lstStyle/>
        <a:p>
          <a:endParaRPr lang="en-US"/>
        </a:p>
      </dgm:t>
    </dgm:pt>
    <dgm:pt modelId="{5C766F6A-4105-40CF-979A-72A99DDC6A08}" type="sibTrans" cxnId="{27172876-A51A-4FBE-AFA4-CEDDF17F170E}">
      <dgm:prSet/>
      <dgm:spPr/>
      <dgm:t>
        <a:bodyPr/>
        <a:lstStyle/>
        <a:p>
          <a:endParaRPr lang="en-US"/>
        </a:p>
      </dgm:t>
    </dgm:pt>
    <dgm:pt modelId="{60FD1693-1B2F-4D76-AA30-927AB2D125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b="1" i="0" baseline="0" dirty="0"/>
            <a:t>Automated Web Actions:</a:t>
          </a:r>
          <a:r>
            <a:rPr lang="ru-RU" sz="1600" b="0" i="0" baseline="0" dirty="0"/>
            <a:t> Perform online operations </a:t>
          </a:r>
          <a:endParaRPr lang="en-US" sz="1600" dirty="0"/>
        </a:p>
      </dgm:t>
    </dgm:pt>
    <dgm:pt modelId="{CA93573E-77D8-4CBB-A7E7-049F3BB41B54}" type="parTrans" cxnId="{1D2EED07-C858-4AF2-94EB-1087C42E62F6}">
      <dgm:prSet/>
      <dgm:spPr/>
      <dgm:t>
        <a:bodyPr/>
        <a:lstStyle/>
        <a:p>
          <a:endParaRPr lang="en-US"/>
        </a:p>
      </dgm:t>
    </dgm:pt>
    <dgm:pt modelId="{0C018DD5-8820-468D-A389-C8168C19BE75}" type="sibTrans" cxnId="{1D2EED07-C858-4AF2-94EB-1087C42E62F6}">
      <dgm:prSet/>
      <dgm:spPr/>
      <dgm:t>
        <a:bodyPr/>
        <a:lstStyle/>
        <a:p>
          <a:endParaRPr lang="en-US"/>
        </a:p>
      </dgm:t>
    </dgm:pt>
    <dgm:pt modelId="{12B016ED-8ABE-483D-852D-3A579D480CD8}" type="pres">
      <dgm:prSet presAssocID="{A1E6D45F-C024-44AF-BFDF-7E3486D5911B}" presName="root" presStyleCnt="0">
        <dgm:presLayoutVars>
          <dgm:dir/>
          <dgm:resizeHandles val="exact"/>
        </dgm:presLayoutVars>
      </dgm:prSet>
      <dgm:spPr/>
    </dgm:pt>
    <dgm:pt modelId="{818F3968-B094-49FF-AB24-BD822442B8E9}" type="pres">
      <dgm:prSet presAssocID="{76A1A48B-B9D4-4CEB-902D-773F90ABE9A0}" presName="compNode" presStyleCnt="0"/>
      <dgm:spPr/>
    </dgm:pt>
    <dgm:pt modelId="{37FAB61E-CD4B-4B5E-9332-21527FC3DBED}" type="pres">
      <dgm:prSet presAssocID="{76A1A48B-B9D4-4CEB-902D-773F90ABE9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E3D2F24-6075-4CDE-803E-DF429A81C1F8}" type="pres">
      <dgm:prSet presAssocID="{76A1A48B-B9D4-4CEB-902D-773F90ABE9A0}" presName="spaceRect" presStyleCnt="0"/>
      <dgm:spPr/>
    </dgm:pt>
    <dgm:pt modelId="{4874EFE5-EED5-469F-B57A-A12CF7423B30}" type="pres">
      <dgm:prSet presAssocID="{76A1A48B-B9D4-4CEB-902D-773F90ABE9A0}" presName="textRect" presStyleLbl="revTx" presStyleIdx="0" presStyleCnt="3">
        <dgm:presLayoutVars>
          <dgm:chMax val="1"/>
          <dgm:chPref val="1"/>
        </dgm:presLayoutVars>
      </dgm:prSet>
      <dgm:spPr/>
    </dgm:pt>
    <dgm:pt modelId="{349EBE25-8546-4714-B11A-87C7972B4413}" type="pres">
      <dgm:prSet presAssocID="{D71F8927-C6C1-483C-B5E5-AC747E921B81}" presName="sibTrans" presStyleCnt="0"/>
      <dgm:spPr/>
    </dgm:pt>
    <dgm:pt modelId="{60AAB692-D007-4C92-BEE2-951467D31CDC}" type="pres">
      <dgm:prSet presAssocID="{5B222BDA-1401-4B65-A1BE-820D359BE37B}" presName="compNode" presStyleCnt="0"/>
      <dgm:spPr/>
    </dgm:pt>
    <dgm:pt modelId="{01F3DD2B-772D-4D0D-A54A-1E3E39A87D44}" type="pres">
      <dgm:prSet presAssocID="{5B222BDA-1401-4B65-A1BE-820D359BE3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BC0FE70-3754-4E33-BCCD-4D45F26BDA80}" type="pres">
      <dgm:prSet presAssocID="{5B222BDA-1401-4B65-A1BE-820D359BE37B}" presName="spaceRect" presStyleCnt="0"/>
      <dgm:spPr/>
    </dgm:pt>
    <dgm:pt modelId="{77A66E2E-FD59-420D-B70C-0C59C1D7337B}" type="pres">
      <dgm:prSet presAssocID="{5B222BDA-1401-4B65-A1BE-820D359BE37B}" presName="textRect" presStyleLbl="revTx" presStyleIdx="1" presStyleCnt="3">
        <dgm:presLayoutVars>
          <dgm:chMax val="1"/>
          <dgm:chPref val="1"/>
        </dgm:presLayoutVars>
      </dgm:prSet>
      <dgm:spPr/>
    </dgm:pt>
    <dgm:pt modelId="{F275BB25-2236-4362-AD15-A1D7460255C0}" type="pres">
      <dgm:prSet presAssocID="{5C766F6A-4105-40CF-979A-72A99DDC6A08}" presName="sibTrans" presStyleCnt="0"/>
      <dgm:spPr/>
    </dgm:pt>
    <dgm:pt modelId="{D0991E28-E2F8-4CD4-9E9B-AA6CE67EBB7B}" type="pres">
      <dgm:prSet presAssocID="{60FD1693-1B2F-4D76-AA30-927AB2D12539}" presName="compNode" presStyleCnt="0"/>
      <dgm:spPr/>
    </dgm:pt>
    <dgm:pt modelId="{FBF1B353-C4B9-4611-97B7-31356901972E}" type="pres">
      <dgm:prSet presAssocID="{60FD1693-1B2F-4D76-AA30-927AB2D125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AA3DDFE-6E18-4A2A-AB5C-6EE1DA3F9496}" type="pres">
      <dgm:prSet presAssocID="{60FD1693-1B2F-4D76-AA30-927AB2D12539}" presName="spaceRect" presStyleCnt="0"/>
      <dgm:spPr/>
    </dgm:pt>
    <dgm:pt modelId="{CA926FDC-98E9-4D55-AED4-36DEC66AA150}" type="pres">
      <dgm:prSet presAssocID="{60FD1693-1B2F-4D76-AA30-927AB2D125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2EED07-C858-4AF2-94EB-1087C42E62F6}" srcId="{A1E6D45F-C024-44AF-BFDF-7E3486D5911B}" destId="{60FD1693-1B2F-4D76-AA30-927AB2D12539}" srcOrd="2" destOrd="0" parTransId="{CA93573E-77D8-4CBB-A7E7-049F3BB41B54}" sibTransId="{0C018DD5-8820-468D-A389-C8168C19BE75}"/>
    <dgm:cxn modelId="{78758A38-2F0E-44DA-AFC7-8AD3255699E1}" type="presOf" srcId="{5B222BDA-1401-4B65-A1BE-820D359BE37B}" destId="{77A66E2E-FD59-420D-B70C-0C59C1D7337B}" srcOrd="0" destOrd="0" presId="urn:microsoft.com/office/officeart/2018/2/layout/IconLabelList"/>
    <dgm:cxn modelId="{D5D2C66E-9DDD-46DF-9D6E-149F4A0199CF}" type="presOf" srcId="{60FD1693-1B2F-4D76-AA30-927AB2D12539}" destId="{CA926FDC-98E9-4D55-AED4-36DEC66AA150}" srcOrd="0" destOrd="0" presId="urn:microsoft.com/office/officeart/2018/2/layout/IconLabelList"/>
    <dgm:cxn modelId="{27172876-A51A-4FBE-AFA4-CEDDF17F170E}" srcId="{A1E6D45F-C024-44AF-BFDF-7E3486D5911B}" destId="{5B222BDA-1401-4B65-A1BE-820D359BE37B}" srcOrd="1" destOrd="0" parTransId="{98C07D03-63AA-4480-BC73-0D336FDD24C4}" sibTransId="{5C766F6A-4105-40CF-979A-72A99DDC6A08}"/>
    <dgm:cxn modelId="{AC6156A9-DB6F-4276-811C-4E39C756286F}" type="presOf" srcId="{76A1A48B-B9D4-4CEB-902D-773F90ABE9A0}" destId="{4874EFE5-EED5-469F-B57A-A12CF7423B30}" srcOrd="0" destOrd="0" presId="urn:microsoft.com/office/officeart/2018/2/layout/IconLabelList"/>
    <dgm:cxn modelId="{0A2509E3-9609-4C03-983D-F4F20DFEE3F9}" srcId="{A1E6D45F-C024-44AF-BFDF-7E3486D5911B}" destId="{76A1A48B-B9D4-4CEB-902D-773F90ABE9A0}" srcOrd="0" destOrd="0" parTransId="{87720545-DE84-4667-A570-1CD2B0D4B24E}" sibTransId="{D71F8927-C6C1-483C-B5E5-AC747E921B81}"/>
    <dgm:cxn modelId="{DD1E20F3-A6FF-4F0E-8BEB-7C6C8E6C7D25}" type="presOf" srcId="{A1E6D45F-C024-44AF-BFDF-7E3486D5911B}" destId="{12B016ED-8ABE-483D-852D-3A579D480CD8}" srcOrd="0" destOrd="0" presId="urn:microsoft.com/office/officeart/2018/2/layout/IconLabelList"/>
    <dgm:cxn modelId="{1DC47591-3269-422D-852A-4AF45C719C8E}" type="presParOf" srcId="{12B016ED-8ABE-483D-852D-3A579D480CD8}" destId="{818F3968-B094-49FF-AB24-BD822442B8E9}" srcOrd="0" destOrd="0" presId="urn:microsoft.com/office/officeart/2018/2/layout/IconLabelList"/>
    <dgm:cxn modelId="{6306F764-172E-4ABB-AFAA-AB387AE9469C}" type="presParOf" srcId="{818F3968-B094-49FF-AB24-BD822442B8E9}" destId="{37FAB61E-CD4B-4B5E-9332-21527FC3DBED}" srcOrd="0" destOrd="0" presId="urn:microsoft.com/office/officeart/2018/2/layout/IconLabelList"/>
    <dgm:cxn modelId="{28CBD1BF-0C84-48CE-9EB4-C9160AFF85BC}" type="presParOf" srcId="{818F3968-B094-49FF-AB24-BD822442B8E9}" destId="{AE3D2F24-6075-4CDE-803E-DF429A81C1F8}" srcOrd="1" destOrd="0" presId="urn:microsoft.com/office/officeart/2018/2/layout/IconLabelList"/>
    <dgm:cxn modelId="{111F67F8-309D-473E-ADDA-5531F34AA49D}" type="presParOf" srcId="{818F3968-B094-49FF-AB24-BD822442B8E9}" destId="{4874EFE5-EED5-469F-B57A-A12CF7423B30}" srcOrd="2" destOrd="0" presId="urn:microsoft.com/office/officeart/2018/2/layout/IconLabelList"/>
    <dgm:cxn modelId="{B04C3DEE-3755-4DD2-9842-23B463968D86}" type="presParOf" srcId="{12B016ED-8ABE-483D-852D-3A579D480CD8}" destId="{349EBE25-8546-4714-B11A-87C7972B4413}" srcOrd="1" destOrd="0" presId="urn:microsoft.com/office/officeart/2018/2/layout/IconLabelList"/>
    <dgm:cxn modelId="{916301F2-C596-4CA2-8ADB-F3F208721C2E}" type="presParOf" srcId="{12B016ED-8ABE-483D-852D-3A579D480CD8}" destId="{60AAB692-D007-4C92-BEE2-951467D31CDC}" srcOrd="2" destOrd="0" presId="urn:microsoft.com/office/officeart/2018/2/layout/IconLabelList"/>
    <dgm:cxn modelId="{B517743B-67DB-42F0-A33F-4D2AFA1C4D5F}" type="presParOf" srcId="{60AAB692-D007-4C92-BEE2-951467D31CDC}" destId="{01F3DD2B-772D-4D0D-A54A-1E3E39A87D44}" srcOrd="0" destOrd="0" presId="urn:microsoft.com/office/officeart/2018/2/layout/IconLabelList"/>
    <dgm:cxn modelId="{E9F3DE76-4C6C-4C1D-8917-A0282E3AEBC7}" type="presParOf" srcId="{60AAB692-D007-4C92-BEE2-951467D31CDC}" destId="{FBC0FE70-3754-4E33-BCCD-4D45F26BDA80}" srcOrd="1" destOrd="0" presId="urn:microsoft.com/office/officeart/2018/2/layout/IconLabelList"/>
    <dgm:cxn modelId="{FBC24F96-A989-4EC0-B012-818819845282}" type="presParOf" srcId="{60AAB692-D007-4C92-BEE2-951467D31CDC}" destId="{77A66E2E-FD59-420D-B70C-0C59C1D7337B}" srcOrd="2" destOrd="0" presId="urn:microsoft.com/office/officeart/2018/2/layout/IconLabelList"/>
    <dgm:cxn modelId="{8E43C8E6-5A11-462A-B7B9-6161AC8CCD50}" type="presParOf" srcId="{12B016ED-8ABE-483D-852D-3A579D480CD8}" destId="{F275BB25-2236-4362-AD15-A1D7460255C0}" srcOrd="3" destOrd="0" presId="urn:microsoft.com/office/officeart/2018/2/layout/IconLabelList"/>
    <dgm:cxn modelId="{6BCB616A-6365-486E-9D0B-E2CBA9470C82}" type="presParOf" srcId="{12B016ED-8ABE-483D-852D-3A579D480CD8}" destId="{D0991E28-E2F8-4CD4-9E9B-AA6CE67EBB7B}" srcOrd="4" destOrd="0" presId="urn:microsoft.com/office/officeart/2018/2/layout/IconLabelList"/>
    <dgm:cxn modelId="{629C945B-7FA5-45A8-B282-168D67D8B7F6}" type="presParOf" srcId="{D0991E28-E2F8-4CD4-9E9B-AA6CE67EBB7B}" destId="{FBF1B353-C4B9-4611-97B7-31356901972E}" srcOrd="0" destOrd="0" presId="urn:microsoft.com/office/officeart/2018/2/layout/IconLabelList"/>
    <dgm:cxn modelId="{05BB8391-8CC5-47C1-BBB1-B3A9B56F9E13}" type="presParOf" srcId="{D0991E28-E2F8-4CD4-9E9B-AA6CE67EBB7B}" destId="{1AA3DDFE-6E18-4A2A-AB5C-6EE1DA3F9496}" srcOrd="1" destOrd="0" presId="urn:microsoft.com/office/officeart/2018/2/layout/IconLabelList"/>
    <dgm:cxn modelId="{C341FA7B-2010-4418-B527-78AAF2B51638}" type="presParOf" srcId="{D0991E28-E2F8-4CD4-9E9B-AA6CE67EBB7B}" destId="{CA926FDC-98E9-4D55-AED4-36DEC66AA1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38BEAC-B737-4D6C-81F2-D2F6FC51C5F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7AE2E-3FF4-4C93-A455-9F719C2C3E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400" b="0" i="0" baseline="0" dirty="0"/>
            <a:t>Tasks are completed in </a:t>
          </a:r>
          <a:r>
            <a:rPr lang="ru-RU" sz="2400" b="1" i="0" baseline="0" dirty="0"/>
            <a:t>under one minute</a:t>
          </a:r>
          <a:r>
            <a:rPr lang="ru-RU" sz="2400" b="0" i="0" baseline="0" dirty="0"/>
            <a:t>. </a:t>
          </a:r>
          <a:endParaRPr lang="en-US" sz="2400" dirty="0"/>
        </a:p>
      </dgm:t>
    </dgm:pt>
    <dgm:pt modelId="{858258BC-7C8E-4646-B259-A18DB49DAD65}" type="parTrans" cxnId="{CC8F2AA2-BD27-4716-AE33-BE18015A735B}">
      <dgm:prSet/>
      <dgm:spPr/>
      <dgm:t>
        <a:bodyPr/>
        <a:lstStyle/>
        <a:p>
          <a:endParaRPr lang="en-US"/>
        </a:p>
      </dgm:t>
    </dgm:pt>
    <dgm:pt modelId="{43C255E1-C47E-4FC8-B2F5-1C21E6B6C2EC}" type="sibTrans" cxnId="{CC8F2AA2-BD27-4716-AE33-BE18015A735B}">
      <dgm:prSet/>
      <dgm:spPr/>
      <dgm:t>
        <a:bodyPr/>
        <a:lstStyle/>
        <a:p>
          <a:endParaRPr lang="en-US"/>
        </a:p>
      </dgm:t>
    </dgm:pt>
    <dgm:pt modelId="{B0064823-18AD-4B70-9511-9E52580EAB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400" b="0" i="0" baseline="0" dirty="0"/>
            <a:t>No advanced prompt engineering required – the system </a:t>
          </a:r>
          <a:r>
            <a:rPr lang="ru-RU" sz="2400" b="1" i="0" baseline="0" dirty="0"/>
            <a:t>asks for missing details automatically</a:t>
          </a:r>
          <a:r>
            <a:rPr lang="ru-RU" sz="2400" b="0" i="0" baseline="0" dirty="0"/>
            <a:t>. </a:t>
          </a:r>
          <a:endParaRPr lang="en-US" sz="2400" dirty="0"/>
        </a:p>
      </dgm:t>
    </dgm:pt>
    <dgm:pt modelId="{C8D1C7F0-FDA1-4D80-8686-B171C68E298A}" type="parTrans" cxnId="{F79A9C27-3846-4401-B408-9C5C0664D928}">
      <dgm:prSet/>
      <dgm:spPr/>
      <dgm:t>
        <a:bodyPr/>
        <a:lstStyle/>
        <a:p>
          <a:endParaRPr lang="en-US"/>
        </a:p>
      </dgm:t>
    </dgm:pt>
    <dgm:pt modelId="{C85C2F33-526B-4365-AB6B-E18DC3F723BD}" type="sibTrans" cxnId="{F79A9C27-3846-4401-B408-9C5C0664D928}">
      <dgm:prSet/>
      <dgm:spPr/>
      <dgm:t>
        <a:bodyPr/>
        <a:lstStyle/>
        <a:p>
          <a:endParaRPr lang="en-US"/>
        </a:p>
      </dgm:t>
    </dgm:pt>
    <dgm:pt modelId="{E920C25B-FAAE-48BE-B505-E57AEFCD76B0}" type="pres">
      <dgm:prSet presAssocID="{FE38BEAC-B737-4D6C-81F2-D2F6FC51C5F3}" presName="root" presStyleCnt="0">
        <dgm:presLayoutVars>
          <dgm:dir/>
          <dgm:resizeHandles val="exact"/>
        </dgm:presLayoutVars>
      </dgm:prSet>
      <dgm:spPr/>
    </dgm:pt>
    <dgm:pt modelId="{2C40C6B3-B354-441E-8E4D-F27EFAF8B2E0}" type="pres">
      <dgm:prSet presAssocID="{0F77AE2E-3FF4-4C93-A455-9F719C2C3E25}" presName="compNode" presStyleCnt="0"/>
      <dgm:spPr/>
    </dgm:pt>
    <dgm:pt modelId="{E01C2B31-D2EF-400B-9EC3-D3C0306E43BB}" type="pres">
      <dgm:prSet presAssocID="{0F77AE2E-3FF4-4C93-A455-9F719C2C3E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21DDBA0-1BBE-45FA-8DE0-5A612364B2FB}" type="pres">
      <dgm:prSet presAssocID="{0F77AE2E-3FF4-4C93-A455-9F719C2C3E25}" presName="spaceRect" presStyleCnt="0"/>
      <dgm:spPr/>
    </dgm:pt>
    <dgm:pt modelId="{E2DA87B0-8ADC-4196-B22B-E5FEBE5E8CFB}" type="pres">
      <dgm:prSet presAssocID="{0F77AE2E-3FF4-4C93-A455-9F719C2C3E25}" presName="textRect" presStyleLbl="revTx" presStyleIdx="0" presStyleCnt="2">
        <dgm:presLayoutVars>
          <dgm:chMax val="1"/>
          <dgm:chPref val="1"/>
        </dgm:presLayoutVars>
      </dgm:prSet>
      <dgm:spPr/>
    </dgm:pt>
    <dgm:pt modelId="{32F93A01-2123-41AC-8B19-5CF03687FF91}" type="pres">
      <dgm:prSet presAssocID="{43C255E1-C47E-4FC8-B2F5-1C21E6B6C2EC}" presName="sibTrans" presStyleCnt="0"/>
      <dgm:spPr/>
    </dgm:pt>
    <dgm:pt modelId="{409DF490-D38A-4019-9849-2174BFDB380E}" type="pres">
      <dgm:prSet presAssocID="{B0064823-18AD-4B70-9511-9E52580EAB03}" presName="compNode" presStyleCnt="0"/>
      <dgm:spPr/>
    </dgm:pt>
    <dgm:pt modelId="{A746B38C-E45D-4BCB-83DB-FC8B7740A896}" type="pres">
      <dgm:prSet presAssocID="{B0064823-18AD-4B70-9511-9E52580EAB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CFB92E4-1CF3-4F80-AA91-40B0C3D436FC}" type="pres">
      <dgm:prSet presAssocID="{B0064823-18AD-4B70-9511-9E52580EAB03}" presName="spaceRect" presStyleCnt="0"/>
      <dgm:spPr/>
    </dgm:pt>
    <dgm:pt modelId="{3B66FE10-5893-4106-A016-2E59E4C2F215}" type="pres">
      <dgm:prSet presAssocID="{B0064823-18AD-4B70-9511-9E52580EAB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0F6A0D-7A91-4503-9EF8-339041C1E9BE}" type="presOf" srcId="{0F77AE2E-3FF4-4C93-A455-9F719C2C3E25}" destId="{E2DA87B0-8ADC-4196-B22B-E5FEBE5E8CFB}" srcOrd="0" destOrd="0" presId="urn:microsoft.com/office/officeart/2018/2/layout/IconLabelList"/>
    <dgm:cxn modelId="{F79A9C27-3846-4401-B408-9C5C0664D928}" srcId="{FE38BEAC-B737-4D6C-81F2-D2F6FC51C5F3}" destId="{B0064823-18AD-4B70-9511-9E52580EAB03}" srcOrd="1" destOrd="0" parTransId="{C8D1C7F0-FDA1-4D80-8686-B171C68E298A}" sibTransId="{C85C2F33-526B-4365-AB6B-E18DC3F723BD}"/>
    <dgm:cxn modelId="{32003A91-CF66-4DF7-84AE-CEF58FF17959}" type="presOf" srcId="{FE38BEAC-B737-4D6C-81F2-D2F6FC51C5F3}" destId="{E920C25B-FAAE-48BE-B505-E57AEFCD76B0}" srcOrd="0" destOrd="0" presId="urn:microsoft.com/office/officeart/2018/2/layout/IconLabelList"/>
    <dgm:cxn modelId="{CC8F2AA2-BD27-4716-AE33-BE18015A735B}" srcId="{FE38BEAC-B737-4D6C-81F2-D2F6FC51C5F3}" destId="{0F77AE2E-3FF4-4C93-A455-9F719C2C3E25}" srcOrd="0" destOrd="0" parTransId="{858258BC-7C8E-4646-B259-A18DB49DAD65}" sibTransId="{43C255E1-C47E-4FC8-B2F5-1C21E6B6C2EC}"/>
    <dgm:cxn modelId="{802D34D7-AD87-4063-B1D3-C353B37F645A}" type="presOf" srcId="{B0064823-18AD-4B70-9511-9E52580EAB03}" destId="{3B66FE10-5893-4106-A016-2E59E4C2F215}" srcOrd="0" destOrd="0" presId="urn:microsoft.com/office/officeart/2018/2/layout/IconLabelList"/>
    <dgm:cxn modelId="{1922B02B-CBBA-4794-AAD8-35AEDAA2BB97}" type="presParOf" srcId="{E920C25B-FAAE-48BE-B505-E57AEFCD76B0}" destId="{2C40C6B3-B354-441E-8E4D-F27EFAF8B2E0}" srcOrd="0" destOrd="0" presId="urn:microsoft.com/office/officeart/2018/2/layout/IconLabelList"/>
    <dgm:cxn modelId="{D8C6885D-BDF1-4264-A104-E46EA817880C}" type="presParOf" srcId="{2C40C6B3-B354-441E-8E4D-F27EFAF8B2E0}" destId="{E01C2B31-D2EF-400B-9EC3-D3C0306E43BB}" srcOrd="0" destOrd="0" presId="urn:microsoft.com/office/officeart/2018/2/layout/IconLabelList"/>
    <dgm:cxn modelId="{756A3C71-97AA-49FB-A3E6-EFA259F6E58E}" type="presParOf" srcId="{2C40C6B3-B354-441E-8E4D-F27EFAF8B2E0}" destId="{E21DDBA0-1BBE-45FA-8DE0-5A612364B2FB}" srcOrd="1" destOrd="0" presId="urn:microsoft.com/office/officeart/2018/2/layout/IconLabelList"/>
    <dgm:cxn modelId="{4A503451-31D0-4E76-A094-79767105E286}" type="presParOf" srcId="{2C40C6B3-B354-441E-8E4D-F27EFAF8B2E0}" destId="{E2DA87B0-8ADC-4196-B22B-E5FEBE5E8CFB}" srcOrd="2" destOrd="0" presId="urn:microsoft.com/office/officeart/2018/2/layout/IconLabelList"/>
    <dgm:cxn modelId="{1D53BB68-6FD4-4BD3-852E-C1609E2EA087}" type="presParOf" srcId="{E920C25B-FAAE-48BE-B505-E57AEFCD76B0}" destId="{32F93A01-2123-41AC-8B19-5CF03687FF91}" srcOrd="1" destOrd="0" presId="urn:microsoft.com/office/officeart/2018/2/layout/IconLabelList"/>
    <dgm:cxn modelId="{8DDD0718-37F9-4169-87D9-A455C3C67E22}" type="presParOf" srcId="{E920C25B-FAAE-48BE-B505-E57AEFCD76B0}" destId="{409DF490-D38A-4019-9849-2174BFDB380E}" srcOrd="2" destOrd="0" presId="urn:microsoft.com/office/officeart/2018/2/layout/IconLabelList"/>
    <dgm:cxn modelId="{F76E5187-69E0-487F-AE0A-BD65D42DF152}" type="presParOf" srcId="{409DF490-D38A-4019-9849-2174BFDB380E}" destId="{A746B38C-E45D-4BCB-83DB-FC8B7740A896}" srcOrd="0" destOrd="0" presId="urn:microsoft.com/office/officeart/2018/2/layout/IconLabelList"/>
    <dgm:cxn modelId="{B1D21EE1-0D30-43DE-9BD7-83EA542772DD}" type="presParOf" srcId="{409DF490-D38A-4019-9849-2174BFDB380E}" destId="{CCFB92E4-1CF3-4F80-AA91-40B0C3D436FC}" srcOrd="1" destOrd="0" presId="urn:microsoft.com/office/officeart/2018/2/layout/IconLabelList"/>
    <dgm:cxn modelId="{B8665C68-FC4F-4822-A995-7CC121BC9214}" type="presParOf" srcId="{409DF490-D38A-4019-9849-2174BFDB380E}" destId="{3B66FE10-5893-4106-A016-2E59E4C2F2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EC034-2066-4359-9332-3A5AD3E6D4E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FD2F3-BB23-4CC1-A4C9-18ECBDFC91F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0" i="0" kern="1200" baseline="0"/>
            <a:t>All existing LLMs from major companies (OpenAI, Anthropic, etc.) are limited to a restricted text-based interface. </a:t>
          </a:r>
          <a:endParaRPr lang="en-US" sz="3000" kern="1200"/>
        </a:p>
      </dsp:txBody>
      <dsp:txXfrm>
        <a:off x="696297" y="538547"/>
        <a:ext cx="4171627" cy="2590157"/>
      </dsp:txXfrm>
    </dsp:sp>
    <dsp:sp modelId="{8455DED1-00E9-4887-9DAA-A850E1E370F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90A56-BCC5-4D16-BC31-E7B223857ADB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0" i="0" kern="1200" baseline="0"/>
            <a:t>For many people, interacting with computers is still not intuitive. </a:t>
          </a:r>
          <a:endParaRPr lang="en-US" sz="30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AB61E-CD4B-4B5E-9332-21527FC3DBED}">
      <dsp:nvSpPr>
        <dsp:cNvPr id="0" name=""/>
        <dsp:cNvSpPr/>
      </dsp:nvSpPr>
      <dsp:spPr>
        <a:xfrm>
          <a:off x="995628" y="357554"/>
          <a:ext cx="1262704" cy="1262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4EFE5-EED5-469F-B57A-A12CF7423B30}">
      <dsp:nvSpPr>
        <dsp:cNvPr id="0" name=""/>
        <dsp:cNvSpPr/>
      </dsp:nvSpPr>
      <dsp:spPr>
        <a:xfrm>
          <a:off x="223975" y="1978398"/>
          <a:ext cx="2806011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baseline="0" dirty="0"/>
            <a:t>File Management:</a:t>
          </a:r>
          <a:r>
            <a:rPr lang="ru-RU" sz="1600" b="0" i="0" kern="1200" baseline="0" dirty="0"/>
            <a:t> Access and manipulate local files </a:t>
          </a:r>
          <a:endParaRPr lang="en-US" sz="1600" kern="1200" dirty="0"/>
        </a:p>
      </dsp:txBody>
      <dsp:txXfrm>
        <a:off x="223975" y="1978398"/>
        <a:ext cx="2806011" cy="765000"/>
      </dsp:txXfrm>
    </dsp:sp>
    <dsp:sp modelId="{01F3DD2B-772D-4D0D-A54A-1E3E39A87D44}">
      <dsp:nvSpPr>
        <dsp:cNvPr id="0" name=""/>
        <dsp:cNvSpPr/>
      </dsp:nvSpPr>
      <dsp:spPr>
        <a:xfrm>
          <a:off x="4292691" y="357554"/>
          <a:ext cx="1262704" cy="1262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66E2E-FD59-420D-B70C-0C59C1D7337B}">
      <dsp:nvSpPr>
        <dsp:cNvPr id="0" name=""/>
        <dsp:cNvSpPr/>
      </dsp:nvSpPr>
      <dsp:spPr>
        <a:xfrm>
          <a:off x="3521038" y="1978398"/>
          <a:ext cx="2806011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baseline="0" dirty="0"/>
            <a:t>Web App Generation:</a:t>
          </a:r>
          <a:r>
            <a:rPr lang="ru-RU" sz="1600" b="0" i="0" kern="1200" baseline="0" dirty="0"/>
            <a:t> Create functional web apps from a short description</a:t>
          </a:r>
          <a:endParaRPr lang="en-US" sz="1600" kern="1200" dirty="0"/>
        </a:p>
      </dsp:txBody>
      <dsp:txXfrm>
        <a:off x="3521038" y="1978398"/>
        <a:ext cx="2806011" cy="765000"/>
      </dsp:txXfrm>
    </dsp:sp>
    <dsp:sp modelId="{FBF1B353-C4B9-4611-97B7-31356901972E}">
      <dsp:nvSpPr>
        <dsp:cNvPr id="0" name=""/>
        <dsp:cNvSpPr/>
      </dsp:nvSpPr>
      <dsp:spPr>
        <a:xfrm>
          <a:off x="7589754" y="357554"/>
          <a:ext cx="1262704" cy="1262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26FDC-98E9-4D55-AED4-36DEC66AA150}">
      <dsp:nvSpPr>
        <dsp:cNvPr id="0" name=""/>
        <dsp:cNvSpPr/>
      </dsp:nvSpPr>
      <dsp:spPr>
        <a:xfrm>
          <a:off x="6818101" y="1978398"/>
          <a:ext cx="2806011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baseline="0" dirty="0"/>
            <a:t>Automated Web Actions:</a:t>
          </a:r>
          <a:r>
            <a:rPr lang="ru-RU" sz="1600" b="0" i="0" kern="1200" baseline="0" dirty="0"/>
            <a:t> Perform online operations </a:t>
          </a:r>
          <a:endParaRPr lang="en-US" sz="1600" kern="1200" dirty="0"/>
        </a:p>
      </dsp:txBody>
      <dsp:txXfrm>
        <a:off x="6818101" y="1978398"/>
        <a:ext cx="2806011" cy="76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C2B31-D2EF-400B-9EC3-D3C0306E43BB}">
      <dsp:nvSpPr>
        <dsp:cNvPr id="0" name=""/>
        <dsp:cNvSpPr/>
      </dsp:nvSpPr>
      <dsp:spPr>
        <a:xfrm>
          <a:off x="1747800" y="37118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A87B0-8ADC-4196-B22B-E5FEBE5E8CFB}">
      <dsp:nvSpPr>
        <dsp:cNvPr id="0" name=""/>
        <dsp:cNvSpPr/>
      </dsp:nvSpPr>
      <dsp:spPr>
        <a:xfrm>
          <a:off x="559800" y="2856554"/>
          <a:ext cx="432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baseline="0" dirty="0"/>
            <a:t>Tasks are completed in </a:t>
          </a:r>
          <a:r>
            <a:rPr lang="ru-RU" sz="2400" b="1" i="0" kern="1200" baseline="0" dirty="0"/>
            <a:t>under one minute</a:t>
          </a:r>
          <a:r>
            <a:rPr lang="ru-RU" sz="2400" b="0" i="0" kern="1200" baseline="0" dirty="0"/>
            <a:t>. </a:t>
          </a:r>
          <a:endParaRPr lang="en-US" sz="2400" kern="1200" dirty="0"/>
        </a:p>
      </dsp:txBody>
      <dsp:txXfrm>
        <a:off x="559800" y="2856554"/>
        <a:ext cx="4320000" cy="1123593"/>
      </dsp:txXfrm>
    </dsp:sp>
    <dsp:sp modelId="{A746B38C-E45D-4BCB-83DB-FC8B7740A896}">
      <dsp:nvSpPr>
        <dsp:cNvPr id="0" name=""/>
        <dsp:cNvSpPr/>
      </dsp:nvSpPr>
      <dsp:spPr>
        <a:xfrm>
          <a:off x="6823800" y="37118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6FE10-5893-4106-A016-2E59E4C2F215}">
      <dsp:nvSpPr>
        <dsp:cNvPr id="0" name=""/>
        <dsp:cNvSpPr/>
      </dsp:nvSpPr>
      <dsp:spPr>
        <a:xfrm>
          <a:off x="5635800" y="2856554"/>
          <a:ext cx="432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baseline="0" dirty="0"/>
            <a:t>No advanced prompt engineering required – the system </a:t>
          </a:r>
          <a:r>
            <a:rPr lang="ru-RU" sz="2400" b="1" i="0" kern="1200" baseline="0" dirty="0"/>
            <a:t>asks for missing details automatically</a:t>
          </a:r>
          <a:r>
            <a:rPr lang="ru-RU" sz="2400" b="0" i="0" kern="1200" baseline="0" dirty="0"/>
            <a:t>. </a:t>
          </a:r>
          <a:endParaRPr lang="en-US" sz="2400" kern="1200" dirty="0"/>
        </a:p>
      </dsp:txBody>
      <dsp:txXfrm>
        <a:off x="5635800" y="2856554"/>
        <a:ext cx="4320000" cy="112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4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5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86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97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90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2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78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3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5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82C1-7BBD-4154-823A-7E9D07D07CC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8515-D575-4201-9938-C77A15D4E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6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 err="1">
                <a:latin typeface="Arial" panose="020B0604020202020204" pitchFamily="34" charset="0"/>
              </a:rPr>
              <a:t>UdS_OP</a:t>
            </a:r>
            <a:r>
              <a:rPr lang="en-US" sz="4800" b="1" dirty="0">
                <a:latin typeface="Arial" panose="020B0604020202020204" pitchFamily="34" charset="0"/>
              </a:rPr>
              <a:t>: Universal Desktop Software Operator</a:t>
            </a:r>
            <a:br>
              <a:rPr lang="en-US" sz="4200" b="1" dirty="0"/>
            </a:br>
            <a:endParaRPr lang="ru-RU" sz="4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Bringing LLMs Beyond the Chat Window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432A6602-6568-2F3D-B304-46D29A57C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</a:rPr>
              <a:t>Description</a:t>
            </a:r>
            <a:endParaRPr lang="ru-RU" sz="4800" b="1" dirty="0"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1188D9CA-F41A-6F99-9E9C-00665BE7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Our application allows LLMs to take full control of the computer's user interface with a simple prompt, from managing files to performing online operations.</a:t>
            </a:r>
          </a:p>
        </p:txBody>
      </p:sp>
    </p:spTree>
    <p:extLst>
      <p:ext uri="{BB962C8B-B14F-4D97-AF65-F5344CB8AC3E}">
        <p14:creationId xmlns:p14="http://schemas.microsoft.com/office/powerpoint/2010/main" val="188180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altLang="ru-RU" sz="4800" b="1" dirty="0">
                <a:latin typeface="Arial" panose="020B0604020202020204" pitchFamily="34" charset="0"/>
              </a:rPr>
              <a:t>Challenges</a:t>
            </a:r>
            <a:endParaRPr lang="ru-RU" sz="4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222F796-2268-ACB8-5142-969B092A0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1773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2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ru-RU" altLang="ru-RU" sz="5400" b="1" dirty="0">
                <a:latin typeface="Arial" panose="020B0604020202020204" pitchFamily="34" charset="0"/>
              </a:rPr>
              <a:t>Key </a:t>
            </a:r>
            <a:r>
              <a:rPr lang="en-US" altLang="ru-RU" sz="5400" b="1" dirty="0">
                <a:latin typeface="Arial" panose="020B0604020202020204" pitchFamily="34" charset="0"/>
              </a:rPr>
              <a:t>Functions 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429112A-651E-C58D-FF98-AF17B8A2A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122531"/>
              </p:ext>
            </p:extLst>
          </p:nvPr>
        </p:nvGraphicFramePr>
        <p:xfrm>
          <a:off x="1284626" y="2902912"/>
          <a:ext cx="9848088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99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latin typeface="Arial" panose="020B0604020202020204" pitchFamily="34" charset="0"/>
              </a:rPr>
              <a:t>Features</a:t>
            </a:r>
            <a:r>
              <a:rPr lang="en-US"/>
              <a:t>  </a:t>
            </a:r>
            <a:endParaRPr lang="ru-RU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D39547F-7AC1-7E1F-0A56-A7520737C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477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2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57F9-D265-C6B1-4446-3851227D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qr code with a hard hat&#10;&#10;AI-generated content may be incorrect.">
            <a:extLst>
              <a:ext uri="{FF2B5EF4-FFF2-40B4-BE49-F238E27FC236}">
                <a16:creationId xmlns:a16="http://schemas.microsoft.com/office/drawing/2014/main" id="{28E4688B-4BC3-63CC-37C0-BDFF55E55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19" y="1649413"/>
            <a:ext cx="3559175" cy="3559175"/>
          </a:xfrm>
        </p:spPr>
      </p:pic>
    </p:spTree>
    <p:extLst>
      <p:ext uri="{BB962C8B-B14F-4D97-AF65-F5344CB8AC3E}">
        <p14:creationId xmlns:p14="http://schemas.microsoft.com/office/powerpoint/2010/main" val="3243908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UdS_OP: Universal Desktop Software Operator </vt:lpstr>
      <vt:lpstr>Description</vt:lpstr>
      <vt:lpstr>Challenges</vt:lpstr>
      <vt:lpstr>Key Functions </vt:lpstr>
      <vt:lpstr>Features  </vt:lpstr>
      <vt:lpstr>Demo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Mohammed Esam</cp:lastModifiedBy>
  <cp:revision>5</cp:revision>
  <dcterms:created xsi:type="dcterms:W3CDTF">2025-03-16T12:52:00Z</dcterms:created>
  <dcterms:modified xsi:type="dcterms:W3CDTF">2025-03-16T13:49:03Z</dcterms:modified>
</cp:coreProperties>
</file>