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AFB-DDAD-4F9F-B6B5-FCC12485E5A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58FCA96-7C10-4F0A-A604-1C697A4CBD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98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AFB-DDAD-4F9F-B6B5-FCC12485E5A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CA96-7C10-4F0A-A604-1C697A4CBDE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812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AFB-DDAD-4F9F-B6B5-FCC12485E5A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CA96-7C10-4F0A-A604-1C697A4CBD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52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AFB-DDAD-4F9F-B6B5-FCC12485E5A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CA96-7C10-4F0A-A604-1C697A4CBDE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631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AFB-DDAD-4F9F-B6B5-FCC12485E5A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CA96-7C10-4F0A-A604-1C697A4CBDE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459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AFB-DDAD-4F9F-B6B5-FCC12485E5A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CA96-7C10-4F0A-A604-1C697A4CBDE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57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AFB-DDAD-4F9F-B6B5-FCC12485E5A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CA96-7C10-4F0A-A604-1C697A4CBDE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929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AFB-DDAD-4F9F-B6B5-FCC12485E5A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CA96-7C10-4F0A-A604-1C697A4CBDE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40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AFB-DDAD-4F9F-B6B5-FCC12485E5A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CA96-7C10-4F0A-A604-1C697A4CBD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362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2AFB-DDAD-4F9F-B6B5-FCC12485E5A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CA96-7C10-4F0A-A604-1C697A4CBDE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19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8942AFB-DDAD-4F9F-B6B5-FCC12485E5A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CA96-7C10-4F0A-A604-1C697A4CBDE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28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42AFB-DDAD-4F9F-B6B5-FCC12485E5A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58FCA96-7C10-4F0A-A604-1C697A4CBDE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002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3520-2692-E1C8-58AD-9F81238BFA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&amp; Compound interest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52707-675A-2496-5CC0-B3970011E2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Flowchart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85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D50CCE0-3F75-90E3-455F-B43B1DDD299C}"/>
              </a:ext>
            </a:extLst>
          </p:cNvPr>
          <p:cNvSpPr/>
          <p:nvPr/>
        </p:nvSpPr>
        <p:spPr>
          <a:xfrm>
            <a:off x="5029201" y="0"/>
            <a:ext cx="948906" cy="638355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  <a:endParaRPr lang="en-IN" dirty="0"/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86AA3502-D932-1588-8BB5-55E4E844608B}"/>
              </a:ext>
            </a:extLst>
          </p:cNvPr>
          <p:cNvSpPr/>
          <p:nvPr/>
        </p:nvSpPr>
        <p:spPr>
          <a:xfrm>
            <a:off x="3247846" y="1009291"/>
            <a:ext cx="4300267" cy="1846052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“Enter  Principle”</a:t>
            </a:r>
          </a:p>
          <a:p>
            <a:pPr algn="ctr"/>
            <a:r>
              <a:rPr lang="en-US" dirty="0"/>
              <a:t>Read p</a:t>
            </a:r>
          </a:p>
          <a:p>
            <a:pPr algn="ctr"/>
            <a:r>
              <a:rPr lang="en-US" dirty="0"/>
              <a:t>Write “Enter Rate”</a:t>
            </a:r>
          </a:p>
          <a:p>
            <a:pPr algn="ctr"/>
            <a:r>
              <a:rPr lang="en-US" dirty="0"/>
              <a:t>Read r</a:t>
            </a:r>
          </a:p>
          <a:p>
            <a:pPr algn="ctr"/>
            <a:r>
              <a:rPr lang="en-US" dirty="0"/>
              <a:t>Write “Enter Time”</a:t>
            </a:r>
          </a:p>
          <a:p>
            <a:pPr algn="ctr"/>
            <a:r>
              <a:rPr lang="en-US" dirty="0"/>
              <a:t>Read t</a:t>
            </a:r>
            <a:endParaRPr lang="en-IN" dirty="0"/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28224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28</TotalTime>
  <Words>27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Gill Sans MT</vt:lpstr>
      <vt:lpstr>Gallery</vt:lpstr>
      <vt:lpstr>Simple &amp; Compound interest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ACER</dc:creator>
  <cp:lastModifiedBy>ACER</cp:lastModifiedBy>
  <cp:revision>1</cp:revision>
  <dcterms:created xsi:type="dcterms:W3CDTF">2025-09-22T11:08:29Z</dcterms:created>
  <dcterms:modified xsi:type="dcterms:W3CDTF">2025-09-22T11:36:36Z</dcterms:modified>
</cp:coreProperties>
</file>