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8C59A-0225-48DD-95C7-6479B1356565}" v="20" dt="2025-09-28T08:10:36.362"/>
    <p1510:client id="{39768E25-1AA3-41F1-8B03-3536A733CD99}" v="186" dt="2025-09-28T08:06:53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8195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2399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2232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311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5979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116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96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0441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620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9383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278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2AFB-DDAD-4F9F-B6B5-FCC12485E5A6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0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3520-2692-E1C8-58AD-9F81238B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&amp; Compound interest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52707-675A-2496-5CC0-B3970011E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5569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6AA3502-D932-1588-8BB5-55E4E844608B}"/>
              </a:ext>
            </a:extLst>
          </p:cNvPr>
          <p:cNvSpPr/>
          <p:nvPr/>
        </p:nvSpPr>
        <p:spPr>
          <a:xfrm>
            <a:off x="3353828" y="850839"/>
            <a:ext cx="4300267" cy="1723076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Write “Enter  Principle”</a:t>
            </a:r>
          </a:p>
          <a:p>
            <a:pPr algn="ctr"/>
            <a:r>
              <a:rPr lang="en-US" dirty="0"/>
              <a:t>Read p</a:t>
            </a:r>
          </a:p>
          <a:p>
            <a:pPr algn="ctr"/>
            <a:r>
              <a:rPr lang="en-US" dirty="0"/>
              <a:t>Write “Enter Rate”</a:t>
            </a:r>
          </a:p>
          <a:p>
            <a:pPr algn="ctr"/>
            <a:r>
              <a:rPr lang="en-US" dirty="0"/>
              <a:t>Read r</a:t>
            </a:r>
          </a:p>
          <a:p>
            <a:pPr algn="ctr"/>
            <a:r>
              <a:rPr lang="en-US" dirty="0"/>
              <a:t>Write “Enter Time”</a:t>
            </a:r>
          </a:p>
          <a:p>
            <a:pPr algn="ctr"/>
            <a:r>
              <a:rPr lang="en-US" dirty="0"/>
              <a:t>Read t</a:t>
            </a:r>
            <a:r>
              <a:rPr lang="en-IN" dirty="0"/>
              <a:t> 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27DEDF5-CD2F-42C4-6A39-38EF75FC8A76}"/>
              </a:ext>
            </a:extLst>
          </p:cNvPr>
          <p:cNvSpPr/>
          <p:nvPr/>
        </p:nvSpPr>
        <p:spPr>
          <a:xfrm>
            <a:off x="3532906" y="2882902"/>
            <a:ext cx="3388136" cy="1088040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= r/100</a:t>
            </a:r>
          </a:p>
          <a:p>
            <a:pPr algn="ctr"/>
            <a:r>
              <a:rPr lang="en-US" dirty="0"/>
              <a:t>Si  = p*r*t</a:t>
            </a:r>
          </a:p>
          <a:p>
            <a:pPr algn="ctr"/>
            <a:r>
              <a:rPr lang="en-US" dirty="0"/>
              <a:t>Ci = p*(pow((1+r),t))</a:t>
            </a:r>
          </a:p>
        </p:txBody>
      </p:sp>
      <p:sp>
        <p:nvSpPr>
          <p:cNvPr id="3" name="Flowchart: Data 2">
            <a:extLst>
              <a:ext uri="{FF2B5EF4-FFF2-40B4-BE49-F238E27FC236}">
                <a16:creationId xmlns:a16="http://schemas.microsoft.com/office/drawing/2014/main" id="{BC552786-DC77-4C28-1549-DF1B1632FB09}"/>
              </a:ext>
            </a:extLst>
          </p:cNvPr>
          <p:cNvSpPr/>
          <p:nvPr/>
        </p:nvSpPr>
        <p:spPr>
          <a:xfrm>
            <a:off x="2392758" y="4403481"/>
            <a:ext cx="5589813" cy="1310255"/>
          </a:xfrm>
          <a:prstGeom prst="flowChartInputOutp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"Simple Interest =",</a:t>
            </a:r>
            <a:r>
              <a:rPr lang="en-US" dirty="0" err="1"/>
              <a:t>si</a:t>
            </a:r>
          </a:p>
          <a:p>
            <a:pPr algn="ctr"/>
            <a:r>
              <a:rPr lang="en-US" dirty="0"/>
              <a:t>Write "Compound Interest = ", ci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0F50042-FEC3-21E2-4136-90FD7F68E552}"/>
              </a:ext>
            </a:extLst>
          </p:cNvPr>
          <p:cNvSpPr/>
          <p:nvPr/>
        </p:nvSpPr>
        <p:spPr>
          <a:xfrm>
            <a:off x="4652393" y="6110307"/>
            <a:ext cx="1265200" cy="565406"/>
          </a:xfrm>
          <a:prstGeom prst="flowChartTerminato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05EEEAB2-AF3F-E803-345F-FF85E4344722}"/>
              </a:ext>
            </a:extLst>
          </p:cNvPr>
          <p:cNvSpPr/>
          <p:nvPr/>
        </p:nvSpPr>
        <p:spPr>
          <a:xfrm>
            <a:off x="4993655" y="4943"/>
            <a:ext cx="1013224" cy="410114"/>
          </a:xfrm>
          <a:prstGeom prst="flowChartTermina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2CDD99-BA54-48C2-A2F8-6D3BAFB13A1D}"/>
              </a:ext>
            </a:extLst>
          </p:cNvPr>
          <p:cNvCxnSpPr/>
          <p:nvPr/>
        </p:nvCxnSpPr>
        <p:spPr>
          <a:xfrm flipH="1">
            <a:off x="5455938" y="422176"/>
            <a:ext cx="8235" cy="418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56A0DB-2E70-E3CF-BC8D-F734FAF0308F}"/>
              </a:ext>
            </a:extLst>
          </p:cNvPr>
          <p:cNvCxnSpPr/>
          <p:nvPr/>
        </p:nvCxnSpPr>
        <p:spPr>
          <a:xfrm flipH="1">
            <a:off x="5224260" y="2582639"/>
            <a:ext cx="5413" cy="305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42A2F8-82B0-9597-810D-439C8F6B8F7C}"/>
              </a:ext>
            </a:extLst>
          </p:cNvPr>
          <p:cNvCxnSpPr/>
          <p:nvPr/>
        </p:nvCxnSpPr>
        <p:spPr>
          <a:xfrm>
            <a:off x="5217611" y="3975111"/>
            <a:ext cx="5318" cy="410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E4120B-5568-E213-E00F-11C964B83BD6}"/>
              </a:ext>
            </a:extLst>
          </p:cNvPr>
          <p:cNvCxnSpPr/>
          <p:nvPr/>
        </p:nvCxnSpPr>
        <p:spPr>
          <a:xfrm>
            <a:off x="5212291" y="5712068"/>
            <a:ext cx="11968" cy="394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224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Gallery</vt:lpstr>
      <vt:lpstr>Simple &amp; Compound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93</cp:revision>
  <dcterms:created xsi:type="dcterms:W3CDTF">2025-09-22T11:08:29Z</dcterms:created>
  <dcterms:modified xsi:type="dcterms:W3CDTF">2025-09-28T08:11:11Z</dcterms:modified>
</cp:coreProperties>
</file>