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83B9E-AE49-A1C4-B804-389F8D00182D}" v="172" dt="2025-09-28T09:12:37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847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7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4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98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1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6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96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7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36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INTERCHANGE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C30F9-5794-D483-C274-4D2A6C1E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E31D-7A1D-4A98-B0CA-26B032C85C8D}" type="datetime1">
              <a:t>9/28/2025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9D78A-31A8-1B07-81D2-CFE850B8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H="1">
            <a:off x="-1805516" y="6356350"/>
            <a:ext cx="1303866" cy="619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6BCFB-E871-26FF-8DDE-1B4ECC4E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</a:t>
            </a:fld>
            <a:endParaRPr lang="en-US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E3EC4A0F-53F9-67CA-D28F-759C63B0A0A0}"/>
              </a:ext>
            </a:extLst>
          </p:cNvPr>
          <p:cNvSpPr/>
          <p:nvPr/>
        </p:nvSpPr>
        <p:spPr>
          <a:xfrm>
            <a:off x="5558247" y="198523"/>
            <a:ext cx="1072027" cy="608805"/>
          </a:xfrm>
          <a:prstGeom prst="flowChartTerminator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43F0FF28-C080-CFC4-3108-7B1B32FAD98D}"/>
              </a:ext>
            </a:extLst>
          </p:cNvPr>
          <p:cNvSpPr/>
          <p:nvPr/>
        </p:nvSpPr>
        <p:spPr>
          <a:xfrm>
            <a:off x="5441829" y="6051105"/>
            <a:ext cx="1072027" cy="608805"/>
          </a:xfrm>
          <a:prstGeom prst="flowChartTerminator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2D01265A-4808-CF59-8BF2-55EDF91314EA}"/>
              </a:ext>
            </a:extLst>
          </p:cNvPr>
          <p:cNvSpPr/>
          <p:nvPr/>
        </p:nvSpPr>
        <p:spPr>
          <a:xfrm>
            <a:off x="4066227" y="1437278"/>
            <a:ext cx="4063024" cy="1088005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"Enter a and b"</a:t>
            </a:r>
          </a:p>
          <a:p>
            <a:pPr algn="ctr"/>
            <a:r>
              <a:rPr lang="en-US" dirty="0"/>
              <a:t>Read a , b 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413D021-9F5D-7A38-5531-BA5AE9B6E529}"/>
              </a:ext>
            </a:extLst>
          </p:cNvPr>
          <p:cNvSpPr/>
          <p:nvPr/>
        </p:nvSpPr>
        <p:spPr>
          <a:xfrm>
            <a:off x="5005056" y="2985832"/>
            <a:ext cx="2176402" cy="1072027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 =a</a:t>
            </a:r>
          </a:p>
          <a:p>
            <a:pPr algn="ctr"/>
            <a:r>
              <a:rPr lang="en-US"/>
              <a:t>A = b</a:t>
            </a:r>
            <a:endParaRPr lang="en-US" dirty="0"/>
          </a:p>
          <a:p>
            <a:pPr algn="ctr"/>
            <a:r>
              <a:rPr lang="en-US" dirty="0"/>
              <a:t>B = a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D816D025-989C-F9B0-7C94-999AA7644585}"/>
              </a:ext>
            </a:extLst>
          </p:cNvPr>
          <p:cNvSpPr/>
          <p:nvPr/>
        </p:nvSpPr>
        <p:spPr>
          <a:xfrm>
            <a:off x="3812227" y="4517028"/>
            <a:ext cx="4179440" cy="1088005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Write "No. After Interchange are :",a, 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37CBDC-4512-D1F6-2335-1070A20EDD0F}"/>
              </a:ext>
            </a:extLst>
          </p:cNvPr>
          <p:cNvCxnSpPr/>
          <p:nvPr/>
        </p:nvCxnSpPr>
        <p:spPr>
          <a:xfrm>
            <a:off x="6093337" y="802049"/>
            <a:ext cx="2645" cy="632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C5A08F-C512-2587-7CDC-06C425BEFB28}"/>
              </a:ext>
            </a:extLst>
          </p:cNvPr>
          <p:cNvCxnSpPr>
            <a:cxnSpLocks/>
          </p:cNvCxnSpPr>
          <p:nvPr/>
        </p:nvCxnSpPr>
        <p:spPr>
          <a:xfrm>
            <a:off x="6082752" y="2537715"/>
            <a:ext cx="13228" cy="452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2EFA0D-6F31-6969-A2E6-098C4B9E5131}"/>
              </a:ext>
            </a:extLst>
          </p:cNvPr>
          <p:cNvCxnSpPr>
            <a:cxnSpLocks/>
          </p:cNvCxnSpPr>
          <p:nvPr/>
        </p:nvCxnSpPr>
        <p:spPr>
          <a:xfrm>
            <a:off x="6082752" y="4051132"/>
            <a:ext cx="13228" cy="452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FD6674-B006-3329-5230-28105FD9EE9F}"/>
              </a:ext>
            </a:extLst>
          </p:cNvPr>
          <p:cNvCxnSpPr>
            <a:cxnSpLocks/>
          </p:cNvCxnSpPr>
          <p:nvPr/>
        </p:nvCxnSpPr>
        <p:spPr>
          <a:xfrm>
            <a:off x="6040418" y="5596298"/>
            <a:ext cx="13228" cy="4526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71866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AccentBoxVTI</vt:lpstr>
      <vt:lpstr>INTERCHANGE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72</cp:revision>
  <dcterms:created xsi:type="dcterms:W3CDTF">2013-07-15T20:26:40Z</dcterms:created>
  <dcterms:modified xsi:type="dcterms:W3CDTF">2025-09-28T09:13:24Z</dcterms:modified>
</cp:coreProperties>
</file>