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FECD24-3F4A-4518-98A4-41FF4D192264}" v="58" dt="2025-08-25T11:32:16.236"/>
    <p1510:client id="{B6AB3475-7F35-4FBD-8A63-0908171FFDD3}" v="1364" dt="2025-08-25T11:24:50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B7A7D-DC22-4814-B62A-55079CE7FED5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F8612-D486-47FC-B26F-D5A1E5AB6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47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2CA3-E968-4439-986F-43397374E489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DREAM VISIT OF FAHAD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0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52D8-23B0-4623-96DD-686FE3F3F35B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DREAM VISIT OF FAHAD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FDD2-D974-48A7-833F-774637E062AC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DREAM VISIT OF FAHAD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3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4AA1-9C47-4457-9A6E-3C7B1422C113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DREAM VISIT OF FAHAD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1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AC6D-36B4-4F9D-859A-F1074B931BD5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DREAM VISIT OF FAHAD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4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46A9-C354-46B3-A398-99AA406B39A2}" type="datetime1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DREAM VISIT OF FAHAD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0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C9C1-6B63-40C7-A396-4CA1825518A1}" type="datetime1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DREAM VISIT OF FAHAD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1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A2FC-3176-4511-A552-82FFBC248EE3}" type="datetime1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DREAM VISIT OF FAHAD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8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C3C9-242A-4FA3-89F9-71E887DBE433}" type="datetime1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DREAM VISIT OF FAHAD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0951-79BB-444B-842F-8E59A901E076}" type="datetime1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DREAM VISIT OF FAHAD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1100-1B51-4D28-B893-63E7B5ED67D7}" type="datetime1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DREAM VISIT OF FAHAD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6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r>
              <a:rPr lang="en-US" sz="1000"/>
              <a:t>DREAM VISIT OF FAHAD</a:t>
            </a:r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C8AA5888-B284-43EE-9AC3-BBCA07008CC5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31051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6" r:id="rId6"/>
    <p:sldLayoutId id="2147483762" r:id="rId7"/>
    <p:sldLayoutId id="2147483763" r:id="rId8"/>
    <p:sldLayoutId id="2147483764" r:id="rId9"/>
    <p:sldLayoutId id="2147483765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wikipedia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1584A-6B7E-05FE-D6FD-D1A04BD35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sz="5500" dirty="0"/>
              <a:t>MY DREAM JOURNEY TO </a:t>
            </a:r>
            <a:r>
              <a:rPr lang="en-US" sz="5500" dirty="0">
                <a:hlinkClick r:id="rId2"/>
              </a:rPr>
              <a:t>MAKKAH</a:t>
            </a:r>
            <a:r>
              <a:rPr lang="en-US" sz="5500" dirty="0"/>
              <a:t> MADINA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2715E-041B-36C3-E5C5-D1BEDAC04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500561" cy="1320249"/>
          </a:xfrm>
        </p:spPr>
        <p:txBody>
          <a:bodyPr>
            <a:normAutofit/>
          </a:bodyPr>
          <a:lstStyle/>
          <a:p>
            <a:r>
              <a:rPr lang="en-US" dirty="0"/>
              <a:t>BY- Mohd </a:t>
            </a:r>
            <a:r>
              <a:rPr lang="en-US" dirty="0" err="1"/>
              <a:t>fahad</a:t>
            </a:r>
            <a:r>
              <a:rPr lang="en-US" dirty="0"/>
              <a:t> KHAN</a:t>
            </a:r>
          </a:p>
        </p:txBody>
      </p:sp>
      <p:pic>
        <p:nvPicPr>
          <p:cNvPr id="4" name="Picture 3" descr="Lights from a city">
            <a:extLst>
              <a:ext uri="{FF2B5EF4-FFF2-40B4-BE49-F238E27FC236}">
                <a16:creationId xmlns:a16="http://schemas.microsoft.com/office/drawing/2014/main" id="{8177BBE3-56FB-801D-5CCA-C596AB4021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095" r="23178" b="-1"/>
          <a:stretch>
            <a:fillRect/>
          </a:stretch>
        </p:blipFill>
        <p:spPr>
          <a:xfrm>
            <a:off x="5730652" y="121060"/>
            <a:ext cx="6444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306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11E5CC-3C1F-4093-97B6-6433FBF9A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D720AE-B07F-482D-B526-4A9C632DA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6F0BCA-E2AA-4AED-9091-1E820FF25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71D2B33-982E-4EC0-9252-B8A7383C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250D86D-299E-4837-B82C-B97DACC97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74EFAF9-4DE5-4C1F-BF17-0A5930FFF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857D782-AB09-4CB1-A94A-54F935E70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E95A3B-E29B-40AA-B9DD-FF0BA512F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A71F79C-8170-4729-A592-753969B849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E5C556-02CA-4512-9F5F-7088484CF7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5FD132-C2ED-4807-B2DA-D428F9C44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1967F12-B0C4-4D31-8D63-89945DCD2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B3E94-9431-4267-B175-E9B3E993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136400"/>
            <a:ext cx="4500561" cy="2181946"/>
          </a:xfrm>
        </p:spPr>
        <p:txBody>
          <a:bodyPr anchor="b">
            <a:normAutofit/>
          </a:bodyPr>
          <a:lstStyle/>
          <a:p>
            <a:r>
              <a:rPr lang="en-US" sz="4200"/>
              <a:t>INTODUCTION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0BC9B-0853-80A8-4CB6-18563FC8B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540000"/>
            <a:ext cx="4500562" cy="336160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69875" indent="-269875"/>
            <a:r>
              <a:rPr lang="en-US" sz="2000" dirty="0"/>
              <a:t>Makkah &amp; Madina are two holiest cities in the </a:t>
            </a:r>
            <a:r>
              <a:rPr lang="en-US" sz="2000" err="1"/>
              <a:t>islam</a:t>
            </a:r>
            <a:r>
              <a:rPr lang="en-US" sz="2000" dirty="0"/>
              <a:t>.</a:t>
            </a:r>
          </a:p>
          <a:p>
            <a:pPr marL="269875" indent="-269875"/>
            <a:r>
              <a:rPr lang="en-US" sz="2000" dirty="0"/>
              <a:t>They are located in Saudi Arabia.</a:t>
            </a:r>
          </a:p>
          <a:p>
            <a:pPr marL="269875" indent="-269875"/>
            <a:r>
              <a:rPr lang="en-US" sz="2000" dirty="0"/>
              <a:t>Every Muslim dreams of visiting these two places.</a:t>
            </a:r>
          </a:p>
          <a:p>
            <a:pPr marL="269875" indent="-269875"/>
            <a:r>
              <a:rPr lang="en-US" sz="2000" dirty="0"/>
              <a:t>I wish to go there to </a:t>
            </a:r>
            <a:r>
              <a:rPr lang="en-US" sz="2000" err="1"/>
              <a:t>strenghth</a:t>
            </a:r>
            <a:r>
              <a:rPr lang="en-US" sz="2000" dirty="0"/>
              <a:t> my faith and perform Umrah or Haj</a:t>
            </a:r>
            <a:r>
              <a:rPr lang="en-US" dirty="0"/>
              <a:t>j.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3B8B97-2EEE-4843-8C7F-758D84C59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C52333-1FA7-4EAF-8286-14B008B1B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EC4961-FC08-40D1-8428-FF961619C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7240EBB-89C3-4662-887C-56272E083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Bird's eye view of the cityscape">
            <a:extLst>
              <a:ext uri="{FF2B5EF4-FFF2-40B4-BE49-F238E27FC236}">
                <a16:creationId xmlns:a16="http://schemas.microsoft.com/office/drawing/2014/main" id="{BEF53DF8-128C-BCAE-02AD-272FF506DF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689" r="12658" b="-3"/>
          <a:stretch>
            <a:fillRect/>
          </a:stretch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FFD37-902D-4729-72FC-00422B9F0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DREAM VISIT OF FAHAD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D29B7-3BF0-8822-22D1-6A9CB3FD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62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25661F-9A92-471E-B4A6-1EAAD4C06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468B6-BB90-43B9-66C3-EB6D936AC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4132800"/>
            <a:ext cx="4554821" cy="2186096"/>
          </a:xfrm>
        </p:spPr>
        <p:txBody>
          <a:bodyPr anchor="b">
            <a:normAutofit/>
          </a:bodyPr>
          <a:lstStyle/>
          <a:p>
            <a:r>
              <a:rPr lang="en-US" sz="4700"/>
              <a:t>VISITING MAKKAH</a:t>
            </a:r>
            <a:br>
              <a:rPr lang="en-US" sz="4700"/>
            </a:br>
            <a:endParaRPr lang="en-US" sz="4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3CE4B-D9E2-23E6-F6C7-F9E03D77C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540000"/>
            <a:ext cx="4537073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en-US" sz="2000" dirty="0">
                <a:ea typeface="+mn-lt"/>
                <a:cs typeface="+mn-lt"/>
              </a:rPr>
              <a:t>Makkah is home to the Kaaba, inside Masjid al-Haram.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 Millions of Muslims visit Makkah each year.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 I want to do Tawaf around the Kaaba and drink Zamzam water.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 It is a place of peace, worship, and deep connection with Allah.</a:t>
            </a:r>
            <a:endParaRPr lang="en-US" sz="20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CAC6BF-498D-4340-90E8-B31574952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45B5AD0-CCB8-4560-97D1-64730E91C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8C60EFA-0E1E-4013-96D3-782965C89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4E4E3FC-623F-4D97-96EA-B90287979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Lights from a city">
            <a:extLst>
              <a:ext uri="{FF2B5EF4-FFF2-40B4-BE49-F238E27FC236}">
                <a16:creationId xmlns:a16="http://schemas.microsoft.com/office/drawing/2014/main" id="{5D04B105-78F5-2C96-C2B6-8DED550399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338" r="19009" b="-3"/>
          <a:stretch>
            <a:fillRect/>
          </a:stretch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771C7-0C05-435E-BF85-424211D5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2556C-106D-E866-5C53-7525F949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DREAM VISIT OF FAHAD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354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B4F9B187-EC02-44E0-99C7-5D629D664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76EBD-D7EA-268C-95DC-9747564A9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0000"/>
            <a:ext cx="4554821" cy="2186096"/>
          </a:xfrm>
        </p:spPr>
        <p:txBody>
          <a:bodyPr anchor="t">
            <a:normAutofit/>
          </a:bodyPr>
          <a:lstStyle/>
          <a:p>
            <a:r>
              <a:rPr lang="en-US" dirty="0"/>
              <a:t>VISITING MADINAH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4E221E-E4F3-4D25-8DC8-8A3D08C83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491700" y="811038"/>
            <a:ext cx="6131951" cy="5783897"/>
            <a:chOff x="4925125" y="3600"/>
            <a:chExt cx="7266875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DCB79C8-6A25-43E7-AC87-D1D7C607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BABC8D9-79F4-4665-99B3-4EA1B520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08BC036-0C59-4D8B-8F96-46D122C90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2" name="Picture 21" descr="Ancient palace gate">
            <a:extLst>
              <a:ext uri="{FF2B5EF4-FFF2-40B4-BE49-F238E27FC236}">
                <a16:creationId xmlns:a16="http://schemas.microsoft.com/office/drawing/2014/main" id="{699403AE-0FF6-2ABE-59AB-341234FEEA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395" r="11" b="7602"/>
          <a:stretch>
            <a:fillRect/>
          </a:stretch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4BA1A-A542-9BE3-7426-C98E2B0CF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en-US" sz="2000" dirty="0">
                <a:ea typeface="+mn-lt"/>
                <a:cs typeface="+mn-lt"/>
              </a:rPr>
              <a:t>Madinah is the city of the Prophet Muhammad ﷺ.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 It is where Masjid an-Nabawi is located.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 The Prophet ﷺ is buried there.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 I want to pray in the Rawdah and feel the peace of this blessed city.</a:t>
            </a:r>
            <a:endParaRPr lang="en-US" sz="2000" dirty="0"/>
          </a:p>
          <a:p>
            <a:pPr marL="269875" indent="-269875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C2928-6D01-68DA-9EB6-51280E83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38003-55E9-0349-3242-BE9B95F0B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DREAM VISIT OF FAHAD</a:t>
            </a:r>
          </a:p>
        </p:txBody>
      </p:sp>
    </p:spTree>
    <p:extLst>
      <p:ext uri="{BB962C8B-B14F-4D97-AF65-F5344CB8AC3E}">
        <p14:creationId xmlns:p14="http://schemas.microsoft.com/office/powerpoint/2010/main" val="3096743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11E5CC-3C1F-4093-97B6-6433FBF9A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D720AE-B07F-482D-B526-4A9C632DA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6F0BCA-E2AA-4AED-9091-1E820FF25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71D2B33-982E-4EC0-9252-B8A7383C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250D86D-299E-4837-B82C-B97DACC97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74EFAF9-4DE5-4C1F-BF17-0A5930FFF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857D782-AB09-4CB1-A94A-54F935E70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E95A3B-E29B-40AA-B9DD-FF0BA512F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A71F79C-8170-4729-A592-753969B849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E5C556-02CA-4512-9F5F-7088484CF7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5FD132-C2ED-4807-B2DA-D428F9C44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1967F12-B0C4-4D31-8D63-89945DCD2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5AD75-EF97-D64F-2687-89F5CD73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136400"/>
            <a:ext cx="4500561" cy="2181946"/>
          </a:xfrm>
        </p:spPr>
        <p:txBody>
          <a:bodyPr anchor="b">
            <a:normAutofit/>
          </a:bodyPr>
          <a:lstStyle/>
          <a:p>
            <a:r>
              <a:rPr lang="en-US" sz="4700"/>
              <a:t>RELIGIOUS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1F455-BDAB-2644-E5AA-DB8DA2E89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540000"/>
            <a:ext cx="4500562" cy="33616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69875" indent="-269875"/>
            <a:r>
              <a:rPr lang="en-US" sz="2000" dirty="0"/>
              <a:t>Makkah &amp; Madinah are the most important cities in </a:t>
            </a:r>
            <a:r>
              <a:rPr lang="en-US" sz="2000" err="1"/>
              <a:t>islam</a:t>
            </a:r>
            <a:r>
              <a:rPr lang="en-US" sz="2000" dirty="0"/>
              <a:t>.</a:t>
            </a:r>
          </a:p>
          <a:p>
            <a:pPr marL="269875" indent="-269875"/>
            <a:r>
              <a:rPr lang="en-US" sz="2000" dirty="0"/>
              <a:t>Praying in masjid al Haram gives the reward of 100,000 prayers.</a:t>
            </a:r>
          </a:p>
          <a:p>
            <a:pPr marL="269875" indent="-269875"/>
            <a:r>
              <a:rPr lang="en-US" sz="2000" dirty="0"/>
              <a:t>Praying in masjid an </a:t>
            </a:r>
            <a:r>
              <a:rPr lang="en-US" sz="2000" err="1"/>
              <a:t>Nabwi</a:t>
            </a:r>
            <a:r>
              <a:rPr lang="en-US" sz="2000" dirty="0"/>
              <a:t> gives the reward of 1,000 prayers.</a:t>
            </a:r>
          </a:p>
          <a:p>
            <a:pPr marL="269875" indent="-269875"/>
            <a:r>
              <a:rPr lang="en-US" sz="2000" dirty="0"/>
              <a:t>Visiting these places brings peace and </a:t>
            </a:r>
            <a:r>
              <a:rPr lang="en-US" sz="2000" err="1"/>
              <a:t>spritual</a:t>
            </a:r>
            <a:r>
              <a:rPr lang="en-US" sz="2000" dirty="0"/>
              <a:t> growth.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3B8B97-2EEE-4843-8C7F-758D84C59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C52333-1FA7-4EAF-8286-14B008B1B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EC4961-FC08-40D1-8428-FF961619C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7240EBB-89C3-4662-887C-56272E083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Green floor and architecture">
            <a:extLst>
              <a:ext uri="{FF2B5EF4-FFF2-40B4-BE49-F238E27FC236}">
                <a16:creationId xmlns:a16="http://schemas.microsoft.com/office/drawing/2014/main" id="{587B2495-7BC2-1B21-071A-13E6A3E298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369" r="16925" b="-10"/>
          <a:stretch>
            <a:fillRect/>
          </a:stretch>
        </p:blipFill>
        <p:spPr>
          <a:xfrm>
            <a:off x="5044614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0CBB8-452B-E53B-E3C9-8DB92BB7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4B55C-18FE-C16C-FA33-F8F8A6FC1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DREAM VISIT OF FAHAD</a:t>
            </a:r>
          </a:p>
        </p:txBody>
      </p:sp>
    </p:spTree>
    <p:extLst>
      <p:ext uri="{BB962C8B-B14F-4D97-AF65-F5344CB8AC3E}">
        <p14:creationId xmlns:p14="http://schemas.microsoft.com/office/powerpoint/2010/main" val="419827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11E5CC-3C1F-4093-97B6-6433FBF9A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D720AE-B07F-482D-B526-4A9C632DA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6F0BCA-E2AA-4AED-9091-1E820FF25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71D2B33-982E-4EC0-9252-B8A7383C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250D86D-299E-4837-B82C-B97DACC97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74EFAF9-4DE5-4C1F-BF17-0A5930FFF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857D782-AB09-4CB1-A94A-54F935E70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E95A3B-E29B-40AA-B9DD-FF0BA512F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A71F79C-8170-4729-A592-753969B849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E5C556-02CA-4512-9F5F-7088484CF7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5FD132-C2ED-4807-B2DA-D428F9C44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1967F12-B0C4-4D31-8D63-89945DCD2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EAEF1-56BC-91E4-2545-8E5AF113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136400"/>
            <a:ext cx="4500561" cy="2181946"/>
          </a:xfrm>
        </p:spPr>
        <p:txBody>
          <a:bodyPr anchor="b">
            <a:normAutofit/>
          </a:bodyPr>
          <a:lstStyle/>
          <a:p>
            <a:r>
              <a:rPr lang="en-US" sz="4700"/>
              <a:t>WHAT I WOULD DO THERE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0D1F-F1DD-6A92-610A-0527DB615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540000"/>
            <a:ext cx="4500562" cy="336160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69875" indent="-269875">
              <a:lnSpc>
                <a:spcPct val="115000"/>
              </a:lnSpc>
            </a:pPr>
            <a:r>
              <a:rPr lang="en-US" sz="2000" dirty="0"/>
              <a:t>Perform all five daily prayers in the Mosques.</a:t>
            </a:r>
          </a:p>
          <a:p>
            <a:pPr marL="269875" indent="-269875">
              <a:lnSpc>
                <a:spcPct val="115000"/>
              </a:lnSpc>
            </a:pPr>
            <a:r>
              <a:rPr lang="en-US" sz="2000" dirty="0"/>
              <a:t>Visit historical Islamic sites like Mount Uhud and Quba Mosque.</a:t>
            </a:r>
          </a:p>
          <a:p>
            <a:pPr marL="269875" indent="-269875">
              <a:lnSpc>
                <a:spcPct val="115000"/>
              </a:lnSpc>
            </a:pPr>
            <a:r>
              <a:rPr lang="en-US" sz="2000" dirty="0"/>
              <a:t>READ Quran, make dua, and reflect on the life of the Prophet </a:t>
            </a:r>
            <a:r>
              <a:rPr lang="en-US" sz="2000" dirty="0">
                <a:ea typeface="+mn-lt"/>
                <a:cs typeface="+mn-lt"/>
              </a:rPr>
              <a:t>ﷺ.</a:t>
            </a:r>
          </a:p>
          <a:p>
            <a:pPr marL="269875" indent="-269875">
              <a:lnSpc>
                <a:spcPct val="115000"/>
              </a:lnSpc>
            </a:pPr>
            <a:r>
              <a:rPr lang="en-US" sz="2000" dirty="0"/>
              <a:t>Spend time in worship and learn more about Islam</a:t>
            </a:r>
            <a:r>
              <a:rPr lang="en-US" dirty="0"/>
              <a:t>. </a:t>
            </a:r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3B8B97-2EEE-4843-8C7F-758D84C59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C52333-1FA7-4EAF-8286-14B008B1B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EC4961-FC08-40D1-8428-FF961619C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7240EBB-89C3-4662-887C-56272E083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Cathedral ceiling in yellow sunlight design">
            <a:extLst>
              <a:ext uri="{FF2B5EF4-FFF2-40B4-BE49-F238E27FC236}">
                <a16:creationId xmlns:a16="http://schemas.microsoft.com/office/drawing/2014/main" id="{65FD01E8-2654-7FB2-FF04-2E002F02B2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417" r="9636" b="6"/>
          <a:stretch>
            <a:fillRect/>
          </a:stretch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AB2BA-E351-E3EC-51D3-90621DAC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86A30-BADF-9081-1D69-5C54543A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DREAM VISIT OF FAHAD</a:t>
            </a:r>
          </a:p>
        </p:txBody>
      </p:sp>
    </p:spTree>
    <p:extLst>
      <p:ext uri="{BB962C8B-B14F-4D97-AF65-F5344CB8AC3E}">
        <p14:creationId xmlns:p14="http://schemas.microsoft.com/office/powerpoint/2010/main" val="1470938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364F9-308C-A694-657E-DCCF5970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0000"/>
            <a:ext cx="4554821" cy="2186096"/>
          </a:xfrm>
        </p:spPr>
        <p:txBody>
          <a:bodyPr anchor="b">
            <a:normAutofit/>
          </a:bodyPr>
          <a:lstStyle/>
          <a:p>
            <a:r>
              <a:rPr lang="en-US" sz="4700"/>
              <a:t>TRAVEL CHECKLIST </a:t>
            </a:r>
            <a:br>
              <a:rPr lang="en-US" sz="4700"/>
            </a:br>
            <a:endParaRPr lang="en-US" sz="4700"/>
          </a:p>
        </p:txBody>
      </p:sp>
      <p:pic>
        <p:nvPicPr>
          <p:cNvPr id="5" name="Picture 4" descr="Assorted things on a floor">
            <a:extLst>
              <a:ext uri="{FF2B5EF4-FFF2-40B4-BE49-F238E27FC236}">
                <a16:creationId xmlns:a16="http://schemas.microsoft.com/office/drawing/2014/main" id="{43E22C1A-D977-DF2B-61CC-EFD4F3484B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81" r="26584" b="-3"/>
          <a:stretch>
            <a:fillRect/>
          </a:stretch>
        </p:blipFill>
        <p:spPr>
          <a:xfrm>
            <a:off x="20" y="10"/>
            <a:ext cx="6444556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2258B-32E7-6D41-76FC-947DCEA0E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en-US" sz="2000" dirty="0"/>
              <a:t>Ihram clothes</a:t>
            </a:r>
          </a:p>
          <a:p>
            <a:pPr marL="269875" indent="-269875"/>
            <a:r>
              <a:rPr lang="en-US" sz="2000" dirty="0"/>
              <a:t>Quran and prayer mat </a:t>
            </a:r>
          </a:p>
          <a:p>
            <a:pPr marL="269875" indent="-269875"/>
            <a:r>
              <a:rPr lang="en-US" sz="2000" dirty="0"/>
              <a:t>Comfortable shoes and simple clothes</a:t>
            </a:r>
          </a:p>
          <a:p>
            <a:pPr marL="269875" indent="-269875"/>
            <a:r>
              <a:rPr lang="en-US" sz="2000" dirty="0"/>
              <a:t>Good manners, patience, and respect for others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53A89-B42E-52E5-AA7A-161BCF6A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1306E-3D92-65AA-E9FF-6D2C9EA25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DREAM VISIT OF FAHAD</a:t>
            </a:r>
          </a:p>
        </p:txBody>
      </p:sp>
    </p:spTree>
    <p:extLst>
      <p:ext uri="{BB962C8B-B14F-4D97-AF65-F5344CB8AC3E}">
        <p14:creationId xmlns:p14="http://schemas.microsoft.com/office/powerpoint/2010/main" val="2141358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4F9B187-EC02-44E0-99C7-5D629D664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15A20-8E50-BC69-5438-FAC1CD03E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0000"/>
            <a:ext cx="4554821" cy="21860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100"/>
              <a:t>CONCLUSION 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B4E221E-E4F3-4D25-8DC8-8A3D08C83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491700" y="811038"/>
            <a:ext cx="6131951" cy="5783897"/>
            <a:chOff x="4925125" y="3600"/>
            <a:chExt cx="7266875" cy="6854400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DCB79C8-6A25-43E7-AC87-D1D7C607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2BABC8D9-79F4-4665-99B3-4EA1B520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08BC036-0C59-4D8B-8F96-46D122C90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BDB97C66-38C4-0799-0F17-843A47F1EB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251" r="-2" b="-2"/>
          <a:stretch>
            <a:fillRect/>
          </a:stretch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AD13F8-85A0-6139-C43E-7E64252B1282}"/>
              </a:ext>
            </a:extLst>
          </p:cNvPr>
          <p:cNvSpPr txBox="1"/>
          <p:nvPr/>
        </p:nvSpPr>
        <p:spPr>
          <a:xfrm>
            <a:off x="7104063" y="2947121"/>
            <a:ext cx="4537073" cy="33616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marL="269875" indent="-269875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50" dirty="0"/>
              <a:t>Visiting Makkah and Madinah is my dream.​</a:t>
            </a:r>
          </a:p>
          <a:p>
            <a:pPr marL="269875" indent="-269875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50" dirty="0"/>
              <a:t>It is not just a trip --- it is a spiritual journey.​</a:t>
            </a:r>
          </a:p>
          <a:p>
            <a:pPr marL="269875" indent="-269875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50" dirty="0"/>
              <a:t>I hope one day Allah gives me the chance to visit these places.​</a:t>
            </a:r>
          </a:p>
          <a:p>
            <a:pPr marL="269875" indent="-269875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50" dirty="0"/>
              <a:t>Thank you for listening. ​</a:t>
            </a:r>
          </a:p>
          <a:p>
            <a:pPr marL="269875" indent="-269875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50" dirty="0"/>
              <a:t>​</a:t>
            </a:r>
            <a:br>
              <a:rPr lang="en-US" sz="2000" spc="50" dirty="0"/>
            </a:br>
            <a:r>
              <a:rPr lang="en-US" sz="2000" b="1" spc="50" err="1"/>
              <a:t>اللهم</a:t>
            </a:r>
            <a:r>
              <a:rPr lang="en-US" sz="2000" b="1" spc="50" dirty="0"/>
              <a:t> </a:t>
            </a:r>
            <a:r>
              <a:rPr lang="en-US" sz="2000" b="1" spc="50" err="1"/>
              <a:t>ارزقني</a:t>
            </a:r>
            <a:r>
              <a:rPr lang="en-US" sz="2000" b="1" spc="50" dirty="0"/>
              <a:t> </a:t>
            </a:r>
            <a:r>
              <a:rPr lang="en-US" sz="2000" b="1" spc="50" err="1"/>
              <a:t>زيارة</a:t>
            </a:r>
            <a:r>
              <a:rPr lang="en-US" sz="2000" b="1" spc="50" dirty="0"/>
              <a:t> </a:t>
            </a:r>
            <a:r>
              <a:rPr lang="en-US" sz="2000" b="1" spc="50" err="1"/>
              <a:t>بيتك</a:t>
            </a:r>
            <a:r>
              <a:rPr lang="en-US" sz="2000" b="1" spc="50" dirty="0"/>
              <a:t> </a:t>
            </a:r>
            <a:r>
              <a:rPr lang="en-US" sz="2000" b="1" spc="50" err="1"/>
              <a:t>الحرام</a:t>
            </a:r>
            <a:r>
              <a:rPr lang="en-US" sz="2000" b="1" spc="50" dirty="0"/>
              <a:t> </a:t>
            </a:r>
            <a:r>
              <a:rPr lang="en-US" sz="2000" b="1" spc="50" err="1"/>
              <a:t>والمسجد</a:t>
            </a:r>
            <a:r>
              <a:rPr lang="en-US" sz="2000" b="1" spc="50" dirty="0"/>
              <a:t> </a:t>
            </a:r>
            <a:r>
              <a:rPr lang="en-US" sz="2000" b="1" spc="50" err="1"/>
              <a:t>النبوي</a:t>
            </a:r>
            <a:r>
              <a:rPr lang="en-US" b="1" spc="50" dirty="0"/>
              <a:t> 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E19BB-501B-7813-CEF8-2A7CA5FD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BF87B-9BB8-105B-D8A1-F4B6ECF5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DREAM VISIT OF FAHAD</a:t>
            </a:r>
          </a:p>
        </p:txBody>
      </p:sp>
    </p:spTree>
    <p:extLst>
      <p:ext uri="{BB962C8B-B14F-4D97-AF65-F5344CB8AC3E}">
        <p14:creationId xmlns:p14="http://schemas.microsoft.com/office/powerpoint/2010/main" val="131092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368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Avenir Next LT Pro</vt:lpstr>
      <vt:lpstr>Bell MT</vt:lpstr>
      <vt:lpstr>GlowVTI</vt:lpstr>
      <vt:lpstr>MY DREAM JOURNEY TO MAKKAH MADINA</vt:lpstr>
      <vt:lpstr>INTODUCTION </vt:lpstr>
      <vt:lpstr>VISITING MAKKAH </vt:lpstr>
      <vt:lpstr>VISITING MADINAH</vt:lpstr>
      <vt:lpstr>RELIGIOUS SIGNIFICANCE</vt:lpstr>
      <vt:lpstr>WHAT I WOULD DO THERE </vt:lpstr>
      <vt:lpstr>TRAVEL CHECKLIST  </vt:lpstr>
      <vt:lpstr>CONCLUSION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ACER</cp:lastModifiedBy>
  <cp:revision>373</cp:revision>
  <dcterms:created xsi:type="dcterms:W3CDTF">2025-08-25T09:45:09Z</dcterms:created>
  <dcterms:modified xsi:type="dcterms:W3CDTF">2025-09-15T11:01:31Z</dcterms:modified>
</cp:coreProperties>
</file>