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00" r:id="rId3"/>
    <p:sldId id="327" r:id="rId4"/>
    <p:sldId id="328" r:id="rId5"/>
    <p:sldId id="301" r:id="rId6"/>
    <p:sldId id="302" r:id="rId7"/>
    <p:sldId id="303" r:id="rId8"/>
    <p:sldId id="304" r:id="rId9"/>
    <p:sldId id="307" r:id="rId10"/>
    <p:sldId id="308" r:id="rId11"/>
    <p:sldId id="263" r:id="rId12"/>
    <p:sldId id="266" r:id="rId13"/>
    <p:sldId id="268" r:id="rId14"/>
    <p:sldId id="267" r:id="rId15"/>
    <p:sldId id="329" r:id="rId16"/>
    <p:sldId id="330" r:id="rId17"/>
    <p:sldId id="331" r:id="rId18"/>
    <p:sldId id="332" r:id="rId19"/>
    <p:sldId id="333" r:id="rId20"/>
    <p:sldId id="334" r:id="rId21"/>
    <p:sldId id="314" r:id="rId22"/>
    <p:sldId id="315" r:id="rId23"/>
    <p:sldId id="318" r:id="rId24"/>
    <p:sldId id="320" r:id="rId25"/>
    <p:sldId id="322" r:id="rId26"/>
    <p:sldId id="325" r:id="rId27"/>
    <p:sldId id="271" r:id="rId28"/>
    <p:sldId id="326" r:id="rId2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幼圆" pitchFamily="49" charset="-122"/>
      </a:defRPr>
    </a:lvl9pPr>
  </p:defaultTextStyle>
  <p:extLst>
    <p:ext uri="{521415D9-36F7-43E2-AB2F-B90AF26B5E84}">
      <p14:sectionLst xmlns:p14="http://schemas.microsoft.com/office/powerpoint/2010/main">
        <p14:section name="Default Section" id="{00D9358E-1B64-4BF4-96BA-C934ABE4A40E}">
          <p14:sldIdLst>
            <p14:sldId id="256"/>
          </p14:sldIdLst>
        </p14:section>
        <p14:section name="Untitled Section" id="{3E1D393A-78D3-4DDB-AEE5-11408FC9CCED}">
          <p14:sldIdLst>
            <p14:sldId id="300"/>
            <p14:sldId id="327"/>
            <p14:sldId id="328"/>
            <p14:sldId id="301"/>
            <p14:sldId id="302"/>
            <p14:sldId id="303"/>
            <p14:sldId id="304"/>
            <p14:sldId id="307"/>
            <p14:sldId id="308"/>
            <p14:sldId id="263"/>
            <p14:sldId id="266"/>
            <p14:sldId id="268"/>
            <p14:sldId id="267"/>
            <p14:sldId id="329"/>
            <p14:sldId id="330"/>
            <p14:sldId id="331"/>
            <p14:sldId id="332"/>
            <p14:sldId id="333"/>
            <p14:sldId id="334"/>
            <p14:sldId id="314"/>
            <p14:sldId id="315"/>
            <p14:sldId id="318"/>
            <p14:sldId id="320"/>
            <p14:sldId id="322"/>
            <p14:sldId id="325"/>
            <p14:sldId id="271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A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1244"/>
  </p:normalViewPr>
  <p:slideViewPr>
    <p:cSldViewPr snapToGrid="0" showGuides="1">
      <p:cViewPr varScale="1">
        <p:scale>
          <a:sx n="78" d="100"/>
          <a:sy n="78" d="100"/>
        </p:scale>
        <p:origin x="1536" y="43"/>
      </p:cViewPr>
      <p:guideLst>
        <p:guide orient="horz" pos="218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eb Farruk" userId="58ffcafc494d0525" providerId="LiveId" clId="{3886F3A5-9336-46DD-A53D-205AC8E2A8E5}"/>
    <pc:docChg chg="undo redo custSel addSld delSld modSld sldOrd modSection">
      <pc:chgData name="Shahzeb Farruk" userId="58ffcafc494d0525" providerId="LiveId" clId="{3886F3A5-9336-46DD-A53D-205AC8E2A8E5}" dt="2019-11-20T23:10:33.713" v="1545" actId="20577"/>
      <pc:docMkLst>
        <pc:docMk/>
      </pc:docMkLst>
      <pc:sldChg chg="addSp delSp modSp">
        <pc:chgData name="Shahzeb Farruk" userId="58ffcafc494d0525" providerId="LiveId" clId="{3886F3A5-9336-46DD-A53D-205AC8E2A8E5}" dt="2019-11-20T18:29:28.037" v="534" actId="1076"/>
        <pc:sldMkLst>
          <pc:docMk/>
          <pc:sldMk cId="0" sldId="256"/>
        </pc:sldMkLst>
        <pc:spChg chg="mod">
          <ac:chgData name="Shahzeb Farruk" userId="58ffcafc494d0525" providerId="LiveId" clId="{3886F3A5-9336-46DD-A53D-205AC8E2A8E5}" dt="2019-11-20T18:07:25.730" v="459" actId="113"/>
          <ac:spMkLst>
            <pc:docMk/>
            <pc:sldMk cId="0" sldId="256"/>
            <ac:spMk id="2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7:58:01.054" v="24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8:29:28.037" v="534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8:29:03.049" v="526" actId="1076"/>
          <ac:spMkLst>
            <pc:docMk/>
            <pc:sldMk cId="0" sldId="256"/>
            <ac:spMk id="4098" creationId="{00000000-0000-0000-0000-000000000000}"/>
          </ac:spMkLst>
        </pc:spChg>
        <pc:picChg chg="del">
          <ac:chgData name="Shahzeb Farruk" userId="58ffcafc494d0525" providerId="LiveId" clId="{3886F3A5-9336-46DD-A53D-205AC8E2A8E5}" dt="2019-11-20T18:05:44.056" v="449" actId="478"/>
          <ac:picMkLst>
            <pc:docMk/>
            <pc:sldMk cId="0" sldId="256"/>
            <ac:picMk id="3" creationId="{00000000-0000-0000-0000-000000000000}"/>
          </ac:picMkLst>
        </pc:picChg>
        <pc:picChg chg="add del mod">
          <ac:chgData name="Shahzeb Farruk" userId="58ffcafc494d0525" providerId="LiveId" clId="{3886F3A5-9336-46DD-A53D-205AC8E2A8E5}" dt="2019-11-20T18:05:58.225" v="451" actId="478"/>
          <ac:picMkLst>
            <pc:docMk/>
            <pc:sldMk cId="0" sldId="256"/>
            <ac:picMk id="7" creationId="{0AFF255B-4515-43DC-9AFF-85B42EA8E547}"/>
          </ac:picMkLst>
        </pc:picChg>
        <pc:picChg chg="add mod">
          <ac:chgData name="Shahzeb Farruk" userId="58ffcafc494d0525" providerId="LiveId" clId="{3886F3A5-9336-46DD-A53D-205AC8E2A8E5}" dt="2019-11-20T18:28:41.544" v="524" actId="1076"/>
          <ac:picMkLst>
            <pc:docMk/>
            <pc:sldMk cId="0" sldId="256"/>
            <ac:picMk id="9" creationId="{4CDE70DA-C376-47EB-BA3E-23070263AA71}"/>
          </ac:picMkLst>
        </pc:picChg>
      </pc:sldChg>
      <pc:sldChg chg="addSp delSp modSp add">
        <pc:chgData name="Shahzeb Farruk" userId="58ffcafc494d0525" providerId="LiveId" clId="{3886F3A5-9336-46DD-A53D-205AC8E2A8E5}" dt="2019-11-20T22:21:14.470" v="1531" actId="1076"/>
        <pc:sldMkLst>
          <pc:docMk/>
          <pc:sldMk cId="2529762936" sldId="263"/>
        </pc:sldMkLst>
        <pc:spChg chg="mod">
          <ac:chgData name="Shahzeb Farruk" userId="58ffcafc494d0525" providerId="LiveId" clId="{3886F3A5-9336-46DD-A53D-205AC8E2A8E5}" dt="2019-11-20T19:16:58.514" v="934" actId="20577"/>
          <ac:spMkLst>
            <pc:docMk/>
            <pc:sldMk cId="2529762936" sldId="263"/>
            <ac:spMk id="190" creationId="{00000000-0000-0000-0000-000000000000}"/>
          </ac:spMkLst>
        </pc:spChg>
        <pc:graphicFrameChg chg="add mod">
          <ac:chgData name="Shahzeb Farruk" userId="58ffcafc494d0525" providerId="LiveId" clId="{3886F3A5-9336-46DD-A53D-205AC8E2A8E5}" dt="2019-11-20T22:21:14.470" v="1531" actId="1076"/>
          <ac:graphicFrameMkLst>
            <pc:docMk/>
            <pc:sldMk cId="2529762936" sldId="263"/>
            <ac:graphicFrameMk id="2" creationId="{ABCFB72C-D379-41DB-B328-5585C7BF24E6}"/>
          </ac:graphicFrameMkLst>
        </pc:graphicFrameChg>
        <pc:picChg chg="del">
          <ac:chgData name="Shahzeb Farruk" userId="58ffcafc494d0525" providerId="LiveId" clId="{3886F3A5-9336-46DD-A53D-205AC8E2A8E5}" dt="2019-11-20T21:47:37.622" v="1449"/>
          <ac:picMkLst>
            <pc:docMk/>
            <pc:sldMk cId="2529762936" sldId="263"/>
            <ac:picMk id="191" creationId="{00000000-0000-0000-0000-000000000000}"/>
          </ac:picMkLst>
        </pc:picChg>
        <pc:picChg chg="add del mod">
          <ac:chgData name="Shahzeb Farruk" userId="58ffcafc494d0525" providerId="LiveId" clId="{3886F3A5-9336-46DD-A53D-205AC8E2A8E5}" dt="2019-11-20T22:20:46.742" v="1530"/>
          <ac:picMkLst>
            <pc:docMk/>
            <pc:sldMk cId="2529762936" sldId="263"/>
            <ac:picMk id="4098" creationId="{C1955E85-83EB-4553-8330-AD13A47F9010}"/>
          </ac:picMkLst>
        </pc:picChg>
      </pc:sldChg>
      <pc:sldChg chg="del">
        <pc:chgData name="Shahzeb Farruk" userId="58ffcafc494d0525" providerId="LiveId" clId="{3886F3A5-9336-46DD-A53D-205AC8E2A8E5}" dt="2019-11-20T19:15:45.134" v="870" actId="2696"/>
        <pc:sldMkLst>
          <pc:docMk/>
          <pc:sldMk cId="2529762936" sldId="263"/>
        </pc:sldMkLst>
      </pc:sldChg>
      <pc:sldChg chg="modSp del">
        <pc:chgData name="Shahzeb Farruk" userId="58ffcafc494d0525" providerId="LiveId" clId="{3886F3A5-9336-46DD-A53D-205AC8E2A8E5}" dt="2019-11-20T19:15:45.124" v="868" actId="2696"/>
        <pc:sldMkLst>
          <pc:docMk/>
          <pc:sldMk cId="2538361560" sldId="266"/>
        </pc:sldMkLst>
        <pc:spChg chg="mod">
          <ac:chgData name="Shahzeb Farruk" userId="58ffcafc494d0525" providerId="LiveId" clId="{3886F3A5-9336-46DD-A53D-205AC8E2A8E5}" dt="2019-11-20T19:02:34.647" v="791" actId="20577"/>
          <ac:spMkLst>
            <pc:docMk/>
            <pc:sldMk cId="2538361560" sldId="266"/>
            <ac:spMk id="197" creationId="{00000000-0000-0000-0000-000000000000}"/>
          </ac:spMkLst>
        </pc:spChg>
        <pc:graphicFrameChg chg="modGraphic">
          <ac:chgData name="Shahzeb Farruk" userId="58ffcafc494d0525" providerId="LiveId" clId="{3886F3A5-9336-46DD-A53D-205AC8E2A8E5}" dt="2019-11-20T19:11:49.878" v="821" actId="242"/>
          <ac:graphicFrameMkLst>
            <pc:docMk/>
            <pc:sldMk cId="2538361560" sldId="266"/>
            <ac:graphicFrameMk id="198" creationId="{00000000-0000-0000-0000-000000000000}"/>
          </ac:graphicFrameMkLst>
        </pc:graphicFrameChg>
      </pc:sldChg>
      <pc:sldChg chg="addSp delSp modSp add">
        <pc:chgData name="Shahzeb Farruk" userId="58ffcafc494d0525" providerId="LiveId" clId="{3886F3A5-9336-46DD-A53D-205AC8E2A8E5}" dt="2019-11-20T19:20:15.895" v="992" actId="404"/>
        <pc:sldMkLst>
          <pc:docMk/>
          <pc:sldMk cId="2538361560" sldId="266"/>
        </pc:sldMkLst>
        <pc:spChg chg="add del">
          <ac:chgData name="Shahzeb Farruk" userId="58ffcafc494d0525" providerId="LiveId" clId="{3886F3A5-9336-46DD-A53D-205AC8E2A8E5}" dt="2019-11-20T19:17:08.080" v="937"/>
          <ac:spMkLst>
            <pc:docMk/>
            <pc:sldMk cId="2538361560" sldId="266"/>
            <ac:spMk id="2" creationId="{742BCDA4-C422-4BC8-9D49-98E724D75FA6}"/>
          </ac:spMkLst>
        </pc:spChg>
        <pc:spChg chg="mod">
          <ac:chgData name="Shahzeb Farruk" userId="58ffcafc494d0525" providerId="LiveId" clId="{3886F3A5-9336-46DD-A53D-205AC8E2A8E5}" dt="2019-11-20T19:17:29.992" v="972" actId="122"/>
          <ac:spMkLst>
            <pc:docMk/>
            <pc:sldMk cId="2538361560" sldId="266"/>
            <ac:spMk id="197" creationId="{00000000-0000-0000-0000-000000000000}"/>
          </ac:spMkLst>
        </pc:spChg>
        <pc:graphicFrameChg chg="mod modGraphic">
          <ac:chgData name="Shahzeb Farruk" userId="58ffcafc494d0525" providerId="LiveId" clId="{3886F3A5-9336-46DD-A53D-205AC8E2A8E5}" dt="2019-11-20T19:20:15.895" v="992" actId="404"/>
          <ac:graphicFrameMkLst>
            <pc:docMk/>
            <pc:sldMk cId="2538361560" sldId="266"/>
            <ac:graphicFrameMk id="198" creationId="{00000000-0000-0000-0000-000000000000}"/>
          </ac:graphicFrameMkLst>
        </pc:graphicFrameChg>
      </pc:sldChg>
      <pc:sldChg chg="addSp delSp modSp add ord">
        <pc:chgData name="Shahzeb Farruk" userId="58ffcafc494d0525" providerId="LiveId" clId="{3886F3A5-9336-46DD-A53D-205AC8E2A8E5}" dt="2019-11-20T23:10:33.713" v="1545" actId="20577"/>
        <pc:sldMkLst>
          <pc:docMk/>
          <pc:sldMk cId="2150427765" sldId="267"/>
        </pc:sldMkLst>
        <pc:spChg chg="add del">
          <ac:chgData name="Shahzeb Farruk" userId="58ffcafc494d0525" providerId="LiveId" clId="{3886F3A5-9336-46DD-A53D-205AC8E2A8E5}" dt="2019-11-20T19:25:35.941" v="1226"/>
          <ac:spMkLst>
            <pc:docMk/>
            <pc:sldMk cId="2150427765" sldId="267"/>
            <ac:spMk id="2" creationId="{3367DEA9-31F1-4F09-B820-C9FB271CBBCF}"/>
          </ac:spMkLst>
        </pc:spChg>
        <pc:spChg chg="add mod">
          <ac:chgData name="Shahzeb Farruk" userId="58ffcafc494d0525" providerId="LiveId" clId="{3886F3A5-9336-46DD-A53D-205AC8E2A8E5}" dt="2019-11-20T23:10:33.713" v="1545" actId="20577"/>
          <ac:spMkLst>
            <pc:docMk/>
            <pc:sldMk cId="2150427765" sldId="267"/>
            <ac:spMk id="3" creationId="{0459EDF7-E463-47FF-A2A4-F9AF5E12768F}"/>
          </ac:spMkLst>
        </pc:spChg>
        <pc:spChg chg="mod">
          <ac:chgData name="Shahzeb Farruk" userId="58ffcafc494d0525" providerId="LiveId" clId="{3886F3A5-9336-46DD-A53D-205AC8E2A8E5}" dt="2019-11-20T22:15:07.428" v="1477" actId="20577"/>
          <ac:spMkLst>
            <pc:docMk/>
            <pc:sldMk cId="2150427765" sldId="267"/>
            <ac:spMk id="199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9:34:02.943" v="1327" actId="1076"/>
          <ac:spMkLst>
            <pc:docMk/>
            <pc:sldMk cId="2150427765" sldId="267"/>
            <ac:spMk id="201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9:34:02.943" v="1327" actId="1076"/>
          <ac:spMkLst>
            <pc:docMk/>
            <pc:sldMk cId="2150427765" sldId="267"/>
            <ac:spMk id="203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9:34:02.943" v="1327" actId="1076"/>
          <ac:spMkLst>
            <pc:docMk/>
            <pc:sldMk cId="2150427765" sldId="267"/>
            <ac:spMk id="206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9:34:02.943" v="1327" actId="1076"/>
          <ac:spMkLst>
            <pc:docMk/>
            <pc:sldMk cId="2150427765" sldId="267"/>
            <ac:spMk id="209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9:34:02.943" v="1327" actId="1076"/>
          <ac:spMkLst>
            <pc:docMk/>
            <pc:sldMk cId="2150427765" sldId="267"/>
            <ac:spMk id="211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22:18:09.356" v="1516" actId="1076"/>
          <ac:spMkLst>
            <pc:docMk/>
            <pc:sldMk cId="2150427765" sldId="267"/>
            <ac:spMk id="213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9:34:02.943" v="1327" actId="1076"/>
          <ac:spMkLst>
            <pc:docMk/>
            <pc:sldMk cId="2150427765" sldId="267"/>
            <ac:spMk id="214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9:34:02.943" v="1327" actId="1076"/>
          <ac:spMkLst>
            <pc:docMk/>
            <pc:sldMk cId="2150427765" sldId="267"/>
            <ac:spMk id="215" creationId="{00000000-0000-0000-0000-000000000000}"/>
          </ac:spMkLst>
        </pc:spChg>
        <pc:picChg chg="del">
          <ac:chgData name="Shahzeb Farruk" userId="58ffcafc494d0525" providerId="LiveId" clId="{3886F3A5-9336-46DD-A53D-205AC8E2A8E5}" dt="2019-11-20T19:26:04.321" v="1227" actId="478"/>
          <ac:picMkLst>
            <pc:docMk/>
            <pc:sldMk cId="2150427765" sldId="267"/>
            <ac:picMk id="200" creationId="{00000000-0000-0000-0000-000000000000}"/>
          </ac:picMkLst>
        </pc:picChg>
        <pc:picChg chg="mod">
          <ac:chgData name="Shahzeb Farruk" userId="58ffcafc494d0525" providerId="LiveId" clId="{3886F3A5-9336-46DD-A53D-205AC8E2A8E5}" dt="2019-11-20T19:34:02.943" v="1327" actId="1076"/>
          <ac:picMkLst>
            <pc:docMk/>
            <pc:sldMk cId="2150427765" sldId="267"/>
            <ac:picMk id="202" creationId="{00000000-0000-0000-0000-000000000000}"/>
          </ac:picMkLst>
        </pc:picChg>
        <pc:picChg chg="del mod">
          <ac:chgData name="Shahzeb Farruk" userId="58ffcafc494d0525" providerId="LiveId" clId="{3886F3A5-9336-46DD-A53D-205AC8E2A8E5}" dt="2019-11-20T19:26:40.781" v="1233" actId="478"/>
          <ac:picMkLst>
            <pc:docMk/>
            <pc:sldMk cId="2150427765" sldId="267"/>
            <ac:picMk id="204" creationId="{00000000-0000-0000-0000-000000000000}"/>
          </ac:picMkLst>
        </pc:picChg>
        <pc:picChg chg="mod">
          <ac:chgData name="Shahzeb Farruk" userId="58ffcafc494d0525" providerId="LiveId" clId="{3886F3A5-9336-46DD-A53D-205AC8E2A8E5}" dt="2019-11-20T19:34:02.943" v="1327" actId="1076"/>
          <ac:picMkLst>
            <pc:docMk/>
            <pc:sldMk cId="2150427765" sldId="267"/>
            <ac:picMk id="205" creationId="{00000000-0000-0000-0000-000000000000}"/>
          </ac:picMkLst>
        </pc:picChg>
        <pc:picChg chg="mod">
          <ac:chgData name="Shahzeb Farruk" userId="58ffcafc494d0525" providerId="LiveId" clId="{3886F3A5-9336-46DD-A53D-205AC8E2A8E5}" dt="2019-11-20T19:34:02.943" v="1327" actId="1076"/>
          <ac:picMkLst>
            <pc:docMk/>
            <pc:sldMk cId="2150427765" sldId="267"/>
            <ac:picMk id="207" creationId="{00000000-0000-0000-0000-000000000000}"/>
          </ac:picMkLst>
        </pc:picChg>
        <pc:picChg chg="mod">
          <ac:chgData name="Shahzeb Farruk" userId="58ffcafc494d0525" providerId="LiveId" clId="{3886F3A5-9336-46DD-A53D-205AC8E2A8E5}" dt="2019-11-20T19:34:02.943" v="1327" actId="1076"/>
          <ac:picMkLst>
            <pc:docMk/>
            <pc:sldMk cId="2150427765" sldId="267"/>
            <ac:picMk id="208" creationId="{00000000-0000-0000-0000-000000000000}"/>
          </ac:picMkLst>
        </pc:picChg>
        <pc:picChg chg="mod">
          <ac:chgData name="Shahzeb Farruk" userId="58ffcafc494d0525" providerId="LiveId" clId="{3886F3A5-9336-46DD-A53D-205AC8E2A8E5}" dt="2019-11-20T19:34:02.943" v="1327" actId="1076"/>
          <ac:picMkLst>
            <pc:docMk/>
            <pc:sldMk cId="2150427765" sldId="267"/>
            <ac:picMk id="210" creationId="{00000000-0000-0000-0000-000000000000}"/>
          </ac:picMkLst>
        </pc:picChg>
        <pc:picChg chg="mod">
          <ac:chgData name="Shahzeb Farruk" userId="58ffcafc494d0525" providerId="LiveId" clId="{3886F3A5-9336-46DD-A53D-205AC8E2A8E5}" dt="2019-11-20T19:34:02.943" v="1327" actId="1076"/>
          <ac:picMkLst>
            <pc:docMk/>
            <pc:sldMk cId="2150427765" sldId="267"/>
            <ac:picMk id="212" creationId="{00000000-0000-0000-0000-000000000000}"/>
          </ac:picMkLst>
        </pc:picChg>
        <pc:picChg chg="add mod">
          <ac:chgData name="Shahzeb Farruk" userId="58ffcafc494d0525" providerId="LiveId" clId="{3886F3A5-9336-46DD-A53D-205AC8E2A8E5}" dt="2019-11-20T19:34:02.943" v="1327" actId="1076"/>
          <ac:picMkLst>
            <pc:docMk/>
            <pc:sldMk cId="2150427765" sldId="267"/>
            <ac:picMk id="1026" creationId="{0A8ACC4C-579D-41A0-90FB-7695EE9F5001}"/>
          </ac:picMkLst>
        </pc:picChg>
        <pc:picChg chg="add del">
          <ac:chgData name="Shahzeb Farruk" userId="58ffcafc494d0525" providerId="LiveId" clId="{3886F3A5-9336-46DD-A53D-205AC8E2A8E5}" dt="2019-11-20T19:26:40.093" v="1232"/>
          <ac:picMkLst>
            <pc:docMk/>
            <pc:sldMk cId="2150427765" sldId="267"/>
            <ac:picMk id="1028" creationId="{FB7BE374-8C0D-4CD6-AA80-929D0B7A9E57}"/>
          </ac:picMkLst>
        </pc:picChg>
        <pc:picChg chg="add del mod">
          <ac:chgData name="Shahzeb Farruk" userId="58ffcafc494d0525" providerId="LiveId" clId="{3886F3A5-9336-46DD-A53D-205AC8E2A8E5}" dt="2019-11-20T19:26:46.303" v="1237"/>
          <ac:picMkLst>
            <pc:docMk/>
            <pc:sldMk cId="2150427765" sldId="267"/>
            <ac:picMk id="1030" creationId="{4A4F0E81-F5F0-412E-82E4-20696294593E}"/>
          </ac:picMkLst>
        </pc:picChg>
        <pc:picChg chg="add mod">
          <ac:chgData name="Shahzeb Farruk" userId="58ffcafc494d0525" providerId="LiveId" clId="{3886F3A5-9336-46DD-A53D-205AC8E2A8E5}" dt="2019-11-20T19:34:02.943" v="1327" actId="1076"/>
          <ac:picMkLst>
            <pc:docMk/>
            <pc:sldMk cId="2150427765" sldId="267"/>
            <ac:picMk id="1032" creationId="{2F54FC7A-6334-4393-918B-A8D8997B767B}"/>
          </ac:picMkLst>
        </pc:picChg>
      </pc:sldChg>
      <pc:sldChg chg="modSp del">
        <pc:chgData name="Shahzeb Farruk" userId="58ffcafc494d0525" providerId="LiveId" clId="{3886F3A5-9336-46DD-A53D-205AC8E2A8E5}" dt="2019-11-20T19:15:45.117" v="867" actId="2696"/>
        <pc:sldMkLst>
          <pc:docMk/>
          <pc:sldMk cId="2150427765" sldId="267"/>
        </pc:sldMkLst>
        <pc:spChg chg="mod">
          <ac:chgData name="Shahzeb Farruk" userId="58ffcafc494d0525" providerId="LiveId" clId="{3886F3A5-9336-46DD-A53D-205AC8E2A8E5}" dt="2019-11-20T19:13:38.467" v="856" actId="20577"/>
          <ac:spMkLst>
            <pc:docMk/>
            <pc:sldMk cId="2150427765" sldId="267"/>
            <ac:spMk id="199" creationId="{00000000-0000-0000-0000-000000000000}"/>
          </ac:spMkLst>
        </pc:spChg>
        <pc:picChg chg="mod">
          <ac:chgData name="Shahzeb Farruk" userId="58ffcafc494d0525" providerId="LiveId" clId="{3886F3A5-9336-46DD-A53D-205AC8E2A8E5}" dt="2019-11-20T19:13:17.894" v="842" actId="1076"/>
          <ac:picMkLst>
            <pc:docMk/>
            <pc:sldMk cId="2150427765" sldId="267"/>
            <ac:picMk id="210" creationId="{00000000-0000-0000-0000-000000000000}"/>
          </ac:picMkLst>
        </pc:picChg>
      </pc:sldChg>
      <pc:sldChg chg="addSp modSp add">
        <pc:chgData name="Shahzeb Farruk" userId="58ffcafc494d0525" providerId="LiveId" clId="{3886F3A5-9336-46DD-A53D-205AC8E2A8E5}" dt="2019-11-20T22:25:51.306" v="1534" actId="1076"/>
        <pc:sldMkLst>
          <pc:docMk/>
          <pc:sldMk cId="1872158447" sldId="268"/>
        </pc:sldMkLst>
        <pc:spChg chg="add mod">
          <ac:chgData name="Shahzeb Farruk" userId="58ffcafc494d0525" providerId="LiveId" clId="{3886F3A5-9336-46DD-A53D-205AC8E2A8E5}" dt="2019-11-20T22:17:40.794" v="1515" actId="1076"/>
          <ac:spMkLst>
            <pc:docMk/>
            <pc:sldMk cId="1872158447" sldId="268"/>
            <ac:spMk id="11" creationId="{C1F8660C-7D36-496B-8BE9-9E8E891FB5CB}"/>
          </ac:spMkLst>
        </pc:spChg>
        <pc:spChg chg="add mod">
          <ac:chgData name="Shahzeb Farruk" userId="58ffcafc494d0525" providerId="LiveId" clId="{3886F3A5-9336-46DD-A53D-205AC8E2A8E5}" dt="2019-11-20T22:14:15.977" v="1461" actId="1076"/>
          <ac:spMkLst>
            <pc:docMk/>
            <pc:sldMk cId="1872158447" sldId="268"/>
            <ac:spMk id="13" creationId="{D92353A4-C937-4DCF-97AD-C438DD0FCA8F}"/>
          </ac:spMkLst>
        </pc:spChg>
        <pc:spChg chg="add mod">
          <ac:chgData name="Shahzeb Farruk" userId="58ffcafc494d0525" providerId="LiveId" clId="{3886F3A5-9336-46DD-A53D-205AC8E2A8E5}" dt="2019-11-20T22:17:12.948" v="1510" actId="1076"/>
          <ac:spMkLst>
            <pc:docMk/>
            <pc:sldMk cId="1872158447" sldId="268"/>
            <ac:spMk id="15" creationId="{C9BD1D62-C1BD-4719-86C1-54BD28770320}"/>
          </ac:spMkLst>
        </pc:spChg>
        <pc:spChg chg="mod">
          <ac:chgData name="Shahzeb Farruk" userId="58ffcafc494d0525" providerId="LiveId" clId="{3886F3A5-9336-46DD-A53D-205AC8E2A8E5}" dt="2019-11-20T22:14:58.970" v="1475" actId="20577"/>
          <ac:spMkLst>
            <pc:docMk/>
            <pc:sldMk cId="1872158447" sldId="268"/>
            <ac:spMk id="217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22:25:51.306" v="1534" actId="1076"/>
          <ac:spMkLst>
            <pc:docMk/>
            <pc:sldMk cId="1872158447" sldId="268"/>
            <ac:spMk id="218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22:17:01.450" v="1509" actId="1076"/>
          <ac:spMkLst>
            <pc:docMk/>
            <pc:sldMk cId="1872158447" sldId="268"/>
            <ac:spMk id="219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22:16:56.859" v="1508" actId="1076"/>
          <ac:spMkLst>
            <pc:docMk/>
            <pc:sldMk cId="1872158447" sldId="268"/>
            <ac:spMk id="220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22:16:53.631" v="1507" actId="1076"/>
          <ac:spMkLst>
            <pc:docMk/>
            <pc:sldMk cId="1872158447" sldId="268"/>
            <ac:spMk id="221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22:17:17.932" v="1511" actId="1076"/>
          <ac:spMkLst>
            <pc:docMk/>
            <pc:sldMk cId="1872158447" sldId="268"/>
            <ac:spMk id="222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22:16:50.070" v="1506" actId="1076"/>
          <ac:spMkLst>
            <pc:docMk/>
            <pc:sldMk cId="1872158447" sldId="268"/>
            <ac:spMk id="223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22:16:45.052" v="1505" actId="1076"/>
          <ac:spMkLst>
            <pc:docMk/>
            <pc:sldMk cId="1872158447" sldId="268"/>
            <ac:spMk id="224" creationId="{00000000-0000-0000-0000-000000000000}"/>
          </ac:spMkLst>
        </pc:spChg>
        <pc:picChg chg="mod ord modCrop">
          <ac:chgData name="Shahzeb Farruk" userId="58ffcafc494d0525" providerId="LiveId" clId="{3886F3A5-9336-46DD-A53D-205AC8E2A8E5}" dt="2019-11-20T22:25:44.234" v="1533" actId="1076"/>
          <ac:picMkLst>
            <pc:docMk/>
            <pc:sldMk cId="1872158447" sldId="268"/>
            <ac:picMk id="216" creationId="{00000000-0000-0000-0000-000000000000}"/>
          </ac:picMkLst>
        </pc:picChg>
        <pc:picChg chg="add mod">
          <ac:chgData name="Shahzeb Farruk" userId="58ffcafc494d0525" providerId="LiveId" clId="{3886F3A5-9336-46DD-A53D-205AC8E2A8E5}" dt="2019-11-20T22:16:39.984" v="1504" actId="1076"/>
          <ac:picMkLst>
            <pc:docMk/>
            <pc:sldMk cId="1872158447" sldId="268"/>
            <ac:picMk id="2050" creationId="{836DF0C1-05FD-425A-BBDC-E80D8B9E7F3A}"/>
          </ac:picMkLst>
        </pc:picChg>
        <pc:picChg chg="add mod">
          <ac:chgData name="Shahzeb Farruk" userId="58ffcafc494d0525" providerId="LiveId" clId="{3886F3A5-9336-46DD-A53D-205AC8E2A8E5}" dt="2019-11-20T22:14:15.977" v="1461" actId="1076"/>
          <ac:picMkLst>
            <pc:docMk/>
            <pc:sldMk cId="1872158447" sldId="268"/>
            <ac:picMk id="2052" creationId="{6D72E47D-542E-4B97-B5CC-77EB5B70A359}"/>
          </ac:picMkLst>
        </pc:picChg>
      </pc:sldChg>
      <pc:sldChg chg="del">
        <pc:chgData name="Shahzeb Farruk" userId="58ffcafc494d0525" providerId="LiveId" clId="{3886F3A5-9336-46DD-A53D-205AC8E2A8E5}" dt="2019-11-20T19:15:45.108" v="866" actId="2696"/>
        <pc:sldMkLst>
          <pc:docMk/>
          <pc:sldMk cId="1872158447" sldId="268"/>
        </pc:sldMkLst>
      </pc:sldChg>
      <pc:sldChg chg="addSp delSp modSp del">
        <pc:chgData name="Shahzeb Farruk" userId="58ffcafc494d0525" providerId="LiveId" clId="{3886F3A5-9336-46DD-A53D-205AC8E2A8E5}" dt="2019-11-20T19:15:45.101" v="865" actId="2696"/>
        <pc:sldMkLst>
          <pc:docMk/>
          <pc:sldMk cId="0" sldId="269"/>
        </pc:sldMkLst>
        <pc:spChg chg="add mod">
          <ac:chgData name="Shahzeb Farruk" userId="58ffcafc494d0525" providerId="LiveId" clId="{3886F3A5-9336-46DD-A53D-205AC8E2A8E5}" dt="2019-11-20T19:13:51.728" v="858" actId="113"/>
          <ac:spMkLst>
            <pc:docMk/>
            <pc:sldMk cId="0" sldId="269"/>
            <ac:spMk id="4" creationId="{D20AA817-8E5F-4B12-A953-50EC3CB6CFDA}"/>
          </ac:spMkLst>
        </pc:spChg>
        <pc:spChg chg="mod">
          <ac:chgData name="Shahzeb Farruk" userId="58ffcafc494d0525" providerId="LiveId" clId="{3886F3A5-9336-46DD-A53D-205AC8E2A8E5}" dt="2019-11-20T19:10:31.573" v="802" actId="1076"/>
          <ac:spMkLst>
            <pc:docMk/>
            <pc:sldMk cId="0" sldId="269"/>
            <ac:spMk id="227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9:10:20.529" v="800" actId="14100"/>
          <ac:spMkLst>
            <pc:docMk/>
            <pc:sldMk cId="0" sldId="269"/>
            <ac:spMk id="229" creationId="{00000000-0000-0000-0000-000000000000}"/>
          </ac:spMkLst>
        </pc:spChg>
        <pc:picChg chg="add mod ord">
          <ac:chgData name="Shahzeb Farruk" userId="58ffcafc494d0525" providerId="LiveId" clId="{3886F3A5-9336-46DD-A53D-205AC8E2A8E5}" dt="2019-11-20T19:10:11.476" v="799" actId="1076"/>
          <ac:picMkLst>
            <pc:docMk/>
            <pc:sldMk cId="0" sldId="269"/>
            <ac:picMk id="3" creationId="{D074DD4C-B844-4367-BC1D-C7F61811F6E5}"/>
          </ac:picMkLst>
        </pc:picChg>
        <pc:picChg chg="del">
          <ac:chgData name="Shahzeb Farruk" userId="58ffcafc494d0525" providerId="LiveId" clId="{3886F3A5-9336-46DD-A53D-205AC8E2A8E5}" dt="2019-11-20T19:09:50.763" v="792" actId="478"/>
          <ac:picMkLst>
            <pc:docMk/>
            <pc:sldMk cId="0" sldId="269"/>
            <ac:picMk id="226" creationId="{00000000-0000-0000-0000-000000000000}"/>
          </ac:picMkLst>
        </pc:picChg>
      </pc:sldChg>
      <pc:sldChg chg="addSp modSp add del ord">
        <pc:chgData name="Shahzeb Farruk" userId="58ffcafc494d0525" providerId="LiveId" clId="{3886F3A5-9336-46DD-A53D-205AC8E2A8E5}" dt="2019-11-20T22:14:53.074" v="1473" actId="2696"/>
        <pc:sldMkLst>
          <pc:docMk/>
          <pc:sldMk cId="3199735593" sldId="269"/>
        </pc:sldMkLst>
        <pc:spChg chg="add mod">
          <ac:chgData name="Shahzeb Farruk" userId="58ffcafc494d0525" providerId="LiveId" clId="{3886F3A5-9336-46DD-A53D-205AC8E2A8E5}" dt="2019-11-20T19:33:02.134" v="1319" actId="1076"/>
          <ac:spMkLst>
            <pc:docMk/>
            <pc:sldMk cId="3199735593" sldId="269"/>
            <ac:spMk id="2" creationId="{F67283AB-C8A0-46A9-8EAF-F85DD3E90255}"/>
          </ac:spMkLst>
        </pc:spChg>
        <pc:spChg chg="mod">
          <ac:chgData name="Shahzeb Farruk" userId="58ffcafc494d0525" providerId="LiveId" clId="{3886F3A5-9336-46DD-A53D-205AC8E2A8E5}" dt="2019-11-20T19:33:02.134" v="1319" actId="1076"/>
          <ac:spMkLst>
            <pc:docMk/>
            <pc:sldMk cId="3199735593" sldId="269"/>
            <ac:spMk id="4" creationId="{D20AA817-8E5F-4B12-A953-50EC3CB6CFDA}"/>
          </ac:spMkLst>
        </pc:spChg>
        <pc:spChg chg="mod">
          <ac:chgData name="Shahzeb Farruk" userId="58ffcafc494d0525" providerId="LiveId" clId="{3886F3A5-9336-46DD-A53D-205AC8E2A8E5}" dt="2019-11-20T19:32:28.385" v="1313" actId="1076"/>
          <ac:spMkLst>
            <pc:docMk/>
            <pc:sldMk cId="3199735593" sldId="269"/>
            <ac:spMk id="225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9:33:02.134" v="1319" actId="1076"/>
          <ac:spMkLst>
            <pc:docMk/>
            <pc:sldMk cId="3199735593" sldId="269"/>
            <ac:spMk id="227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9:33:02.134" v="1319" actId="1076"/>
          <ac:spMkLst>
            <pc:docMk/>
            <pc:sldMk cId="3199735593" sldId="269"/>
            <ac:spMk id="228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9:33:02.134" v="1319" actId="1076"/>
          <ac:spMkLst>
            <pc:docMk/>
            <pc:sldMk cId="3199735593" sldId="269"/>
            <ac:spMk id="229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9:33:02.134" v="1319" actId="1076"/>
          <ac:spMkLst>
            <pc:docMk/>
            <pc:sldMk cId="3199735593" sldId="269"/>
            <ac:spMk id="230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9:33:02.134" v="1319" actId="1076"/>
          <ac:spMkLst>
            <pc:docMk/>
            <pc:sldMk cId="3199735593" sldId="269"/>
            <ac:spMk id="231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9:33:02.134" v="1319" actId="1076"/>
          <ac:spMkLst>
            <pc:docMk/>
            <pc:sldMk cId="3199735593" sldId="269"/>
            <ac:spMk id="232" creationId="{00000000-0000-0000-0000-000000000000}"/>
          </ac:spMkLst>
        </pc:spChg>
        <pc:picChg chg="mod modCrop">
          <ac:chgData name="Shahzeb Farruk" userId="58ffcafc494d0525" providerId="LiveId" clId="{3886F3A5-9336-46DD-A53D-205AC8E2A8E5}" dt="2019-11-20T19:33:02.134" v="1319" actId="1076"/>
          <ac:picMkLst>
            <pc:docMk/>
            <pc:sldMk cId="3199735593" sldId="269"/>
            <ac:picMk id="3" creationId="{D074DD4C-B844-4367-BC1D-C7F61811F6E5}"/>
          </ac:picMkLst>
        </pc:picChg>
      </pc:sldChg>
      <pc:sldChg chg="modSp">
        <pc:chgData name="Shahzeb Farruk" userId="58ffcafc494d0525" providerId="LiveId" clId="{3886F3A5-9336-46DD-A53D-205AC8E2A8E5}" dt="2019-11-20T22:57:42.483" v="1536" actId="20577"/>
        <pc:sldMkLst>
          <pc:docMk/>
          <pc:sldMk cId="0" sldId="300"/>
        </pc:sldMkLst>
        <pc:spChg chg="mod">
          <ac:chgData name="Shahzeb Farruk" userId="58ffcafc494d0525" providerId="LiveId" clId="{3886F3A5-9336-46DD-A53D-205AC8E2A8E5}" dt="2019-11-20T22:57:42.483" v="1536" actId="20577"/>
          <ac:spMkLst>
            <pc:docMk/>
            <pc:sldMk cId="0" sldId="300"/>
            <ac:spMk id="3" creationId="{00000000-0000-0000-0000-000000000000}"/>
          </ac:spMkLst>
        </pc:spChg>
      </pc:sldChg>
      <pc:sldChg chg="modSp">
        <pc:chgData name="Shahzeb Farruk" userId="58ffcafc494d0525" providerId="LiveId" clId="{3886F3A5-9336-46DD-A53D-205AC8E2A8E5}" dt="2019-11-20T18:23:59.857" v="499" actId="313"/>
        <pc:sldMkLst>
          <pc:docMk/>
          <pc:sldMk cId="0" sldId="301"/>
        </pc:sldMkLst>
        <pc:spChg chg="mod">
          <ac:chgData name="Shahzeb Farruk" userId="58ffcafc494d0525" providerId="LiveId" clId="{3886F3A5-9336-46DD-A53D-205AC8E2A8E5}" dt="2019-11-20T18:16:42.220" v="463"/>
          <ac:spMkLst>
            <pc:docMk/>
            <pc:sldMk cId="0" sldId="301"/>
            <ac:spMk id="2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8:23:59.857" v="499" actId="313"/>
          <ac:spMkLst>
            <pc:docMk/>
            <pc:sldMk cId="0" sldId="301"/>
            <ac:spMk id="3" creationId="{00000000-0000-0000-0000-000000000000}"/>
          </ac:spMkLst>
        </pc:spChg>
      </pc:sldChg>
      <pc:sldChg chg="modSp">
        <pc:chgData name="Shahzeb Farruk" userId="58ffcafc494d0525" providerId="LiveId" clId="{3886F3A5-9336-46DD-A53D-205AC8E2A8E5}" dt="2019-11-20T18:23:31.369" v="496" actId="20577"/>
        <pc:sldMkLst>
          <pc:docMk/>
          <pc:sldMk cId="0" sldId="302"/>
        </pc:sldMkLst>
        <pc:spChg chg="mod">
          <ac:chgData name="Shahzeb Farruk" userId="58ffcafc494d0525" providerId="LiveId" clId="{3886F3A5-9336-46DD-A53D-205AC8E2A8E5}" dt="2019-11-20T18:23:31.369" v="496" actId="20577"/>
          <ac:spMkLst>
            <pc:docMk/>
            <pc:sldMk cId="0" sldId="302"/>
            <ac:spMk id="3" creationId="{00000000-0000-0000-0000-000000000000}"/>
          </ac:spMkLst>
        </pc:spChg>
      </pc:sldChg>
      <pc:sldChg chg="modSp">
        <pc:chgData name="Shahzeb Farruk" userId="58ffcafc494d0525" providerId="LiveId" clId="{3886F3A5-9336-46DD-A53D-205AC8E2A8E5}" dt="2019-11-20T18:39:27.737" v="571" actId="20577"/>
        <pc:sldMkLst>
          <pc:docMk/>
          <pc:sldMk cId="0" sldId="303"/>
        </pc:sldMkLst>
        <pc:spChg chg="mod">
          <ac:chgData name="Shahzeb Farruk" userId="58ffcafc494d0525" providerId="LiveId" clId="{3886F3A5-9336-46DD-A53D-205AC8E2A8E5}" dt="2019-11-20T18:39:27.737" v="571" actId="20577"/>
          <ac:spMkLst>
            <pc:docMk/>
            <pc:sldMk cId="0" sldId="303"/>
            <ac:spMk id="2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18:25:13.481" v="516" actId="20577"/>
          <ac:spMkLst>
            <pc:docMk/>
            <pc:sldMk cId="0" sldId="303"/>
            <ac:spMk id="5" creationId="{00000000-0000-0000-0000-000000000000}"/>
          </ac:spMkLst>
        </pc:spChg>
      </pc:sldChg>
      <pc:sldChg chg="modSp">
        <pc:chgData name="Shahzeb Farruk" userId="58ffcafc494d0525" providerId="LiveId" clId="{3886F3A5-9336-46DD-A53D-205AC8E2A8E5}" dt="2019-11-20T18:39:36.013" v="573" actId="20577"/>
        <pc:sldMkLst>
          <pc:docMk/>
          <pc:sldMk cId="0" sldId="304"/>
        </pc:sldMkLst>
        <pc:spChg chg="mod">
          <ac:chgData name="Shahzeb Farruk" userId="58ffcafc494d0525" providerId="LiveId" clId="{3886F3A5-9336-46DD-A53D-205AC8E2A8E5}" dt="2019-11-20T18:39:36.013" v="573" actId="20577"/>
          <ac:spMkLst>
            <pc:docMk/>
            <pc:sldMk cId="0" sldId="304"/>
            <ac:spMk id="5" creationId="{00000000-0000-0000-0000-000000000000}"/>
          </ac:spMkLst>
        </pc:spChg>
      </pc:sldChg>
      <pc:sldChg chg="del">
        <pc:chgData name="Shahzeb Farruk" userId="58ffcafc494d0525" providerId="LiveId" clId="{3886F3A5-9336-46DD-A53D-205AC8E2A8E5}" dt="2019-11-20T18:26:07.333" v="517" actId="2696"/>
        <pc:sldMkLst>
          <pc:docMk/>
          <pc:sldMk cId="0" sldId="305"/>
        </pc:sldMkLst>
      </pc:sldChg>
      <pc:sldChg chg="del">
        <pc:chgData name="Shahzeb Farruk" userId="58ffcafc494d0525" providerId="LiveId" clId="{3886F3A5-9336-46DD-A53D-205AC8E2A8E5}" dt="2019-11-20T18:26:10.527" v="518" actId="2696"/>
        <pc:sldMkLst>
          <pc:docMk/>
          <pc:sldMk cId="0" sldId="306"/>
        </pc:sldMkLst>
      </pc:sldChg>
      <pc:sldChg chg="addSp delSp modSp">
        <pc:chgData name="Shahzeb Farruk" userId="58ffcafc494d0525" providerId="LiveId" clId="{3886F3A5-9336-46DD-A53D-205AC8E2A8E5}" dt="2019-11-20T18:27:29.150" v="523" actId="1076"/>
        <pc:sldMkLst>
          <pc:docMk/>
          <pc:sldMk cId="0" sldId="308"/>
        </pc:sldMkLst>
        <pc:spChg chg="add del mod">
          <ac:chgData name="Shahzeb Farruk" userId="58ffcafc494d0525" providerId="LiveId" clId="{3886F3A5-9336-46DD-A53D-205AC8E2A8E5}" dt="2019-11-20T18:27:14.683" v="520"/>
          <ac:spMkLst>
            <pc:docMk/>
            <pc:sldMk cId="0" sldId="308"/>
            <ac:spMk id="3" creationId="{C37FFB30-70FE-467C-9F59-CFBB4DEF18F3}"/>
          </ac:spMkLst>
        </pc:spChg>
        <pc:picChg chg="add mod">
          <ac:chgData name="Shahzeb Farruk" userId="58ffcafc494d0525" providerId="LiveId" clId="{3886F3A5-9336-46DD-A53D-205AC8E2A8E5}" dt="2019-11-20T18:27:29.150" v="523" actId="1076"/>
          <ac:picMkLst>
            <pc:docMk/>
            <pc:sldMk cId="0" sldId="308"/>
            <ac:picMk id="6" creationId="{B3951B80-2110-4FC4-A40C-050386A2D676}"/>
          </ac:picMkLst>
        </pc:picChg>
        <pc:picChg chg="del">
          <ac:chgData name="Shahzeb Farruk" userId="58ffcafc494d0525" providerId="LiveId" clId="{3886F3A5-9336-46DD-A53D-205AC8E2A8E5}" dt="2019-11-20T18:27:06.609" v="519" actId="478"/>
          <ac:picMkLst>
            <pc:docMk/>
            <pc:sldMk cId="0" sldId="308"/>
            <ac:picMk id="7" creationId="{00000000-0000-0000-0000-000000000000}"/>
          </ac:picMkLst>
        </pc:picChg>
      </pc:sldChg>
      <pc:sldChg chg="modSp del">
        <pc:chgData name="Shahzeb Farruk" userId="58ffcafc494d0525" providerId="LiveId" clId="{3886F3A5-9336-46DD-A53D-205AC8E2A8E5}" dt="2019-11-20T21:11:34.540" v="1361" actId="2696"/>
        <pc:sldMkLst>
          <pc:docMk/>
          <pc:sldMk cId="0" sldId="309"/>
        </pc:sldMkLst>
        <pc:spChg chg="mod">
          <ac:chgData name="Shahzeb Farruk" userId="58ffcafc494d0525" providerId="LiveId" clId="{3886F3A5-9336-46DD-A53D-205AC8E2A8E5}" dt="2019-11-20T19:15:05.053" v="862" actId="20577"/>
          <ac:spMkLst>
            <pc:docMk/>
            <pc:sldMk cId="0" sldId="309"/>
            <ac:spMk id="2" creationId="{00000000-0000-0000-0000-000000000000}"/>
          </ac:spMkLst>
        </pc:spChg>
      </pc:sldChg>
      <pc:sldChg chg="modSp del">
        <pc:chgData name="Shahzeb Farruk" userId="58ffcafc494d0525" providerId="LiveId" clId="{3886F3A5-9336-46DD-A53D-205AC8E2A8E5}" dt="2019-11-20T21:11:31.723" v="1360" actId="2696"/>
        <pc:sldMkLst>
          <pc:docMk/>
          <pc:sldMk cId="0" sldId="310"/>
        </pc:sldMkLst>
        <pc:spChg chg="mod">
          <ac:chgData name="Shahzeb Farruk" userId="58ffcafc494d0525" providerId="LiveId" clId="{3886F3A5-9336-46DD-A53D-205AC8E2A8E5}" dt="2019-11-20T19:15:14.548" v="864" actId="20577"/>
          <ac:spMkLst>
            <pc:docMk/>
            <pc:sldMk cId="0" sldId="310"/>
            <ac:spMk id="4" creationId="{00000000-0000-0000-0000-000000000000}"/>
          </ac:spMkLst>
        </pc:spChg>
      </pc:sldChg>
      <pc:sldChg chg="del">
        <pc:chgData name="Shahzeb Farruk" userId="58ffcafc494d0525" providerId="LiveId" clId="{3886F3A5-9336-46DD-A53D-205AC8E2A8E5}" dt="2019-11-20T21:11:25.435" v="1359" actId="2696"/>
        <pc:sldMkLst>
          <pc:docMk/>
          <pc:sldMk cId="0" sldId="311"/>
        </pc:sldMkLst>
      </pc:sldChg>
      <pc:sldChg chg="del">
        <pc:chgData name="Shahzeb Farruk" userId="58ffcafc494d0525" providerId="LiveId" clId="{3886F3A5-9336-46DD-A53D-205AC8E2A8E5}" dt="2019-11-20T21:11:21.945" v="1358" actId="2696"/>
        <pc:sldMkLst>
          <pc:docMk/>
          <pc:sldMk cId="0" sldId="312"/>
        </pc:sldMkLst>
      </pc:sldChg>
      <pc:sldChg chg="del">
        <pc:chgData name="Shahzeb Farruk" userId="58ffcafc494d0525" providerId="LiveId" clId="{3886F3A5-9336-46DD-A53D-205AC8E2A8E5}" dt="2019-11-20T21:11:17.996" v="1357" actId="2696"/>
        <pc:sldMkLst>
          <pc:docMk/>
          <pc:sldMk cId="0" sldId="313"/>
        </pc:sldMkLst>
      </pc:sldChg>
      <pc:sldChg chg="addSp modSp">
        <pc:chgData name="Shahzeb Farruk" userId="58ffcafc494d0525" providerId="LiveId" clId="{3886F3A5-9336-46DD-A53D-205AC8E2A8E5}" dt="2019-11-20T22:15:44.397" v="1496" actId="20577"/>
        <pc:sldMkLst>
          <pc:docMk/>
          <pc:sldMk cId="0" sldId="314"/>
        </pc:sldMkLst>
        <pc:spChg chg="mod">
          <ac:chgData name="Shahzeb Farruk" userId="58ffcafc494d0525" providerId="LiveId" clId="{3886F3A5-9336-46DD-A53D-205AC8E2A8E5}" dt="2019-11-20T22:15:44.397" v="1496" actId="20577"/>
          <ac:spMkLst>
            <pc:docMk/>
            <pc:sldMk cId="0" sldId="314"/>
            <ac:spMk id="5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20:36:08.753" v="1328" actId="20577"/>
          <ac:spMkLst>
            <pc:docMk/>
            <pc:sldMk cId="0" sldId="314"/>
            <ac:spMk id="6" creationId="{00000000-0000-0000-0000-000000000000}"/>
          </ac:spMkLst>
        </pc:spChg>
        <pc:picChg chg="add mod">
          <ac:chgData name="Shahzeb Farruk" userId="58ffcafc494d0525" providerId="LiveId" clId="{3886F3A5-9336-46DD-A53D-205AC8E2A8E5}" dt="2019-11-20T20:36:21.605" v="1330" actId="1076"/>
          <ac:picMkLst>
            <pc:docMk/>
            <pc:sldMk cId="0" sldId="314"/>
            <ac:picMk id="2" creationId="{DC31E0DB-7C17-4D79-9C7F-CAFEA8476882}"/>
          </ac:picMkLst>
        </pc:picChg>
      </pc:sldChg>
      <pc:sldChg chg="delSp modSp">
        <pc:chgData name="Shahzeb Farruk" userId="58ffcafc494d0525" providerId="LiveId" clId="{3886F3A5-9336-46DD-A53D-205AC8E2A8E5}" dt="2019-11-20T20:37:07.958" v="1335" actId="1076"/>
        <pc:sldMkLst>
          <pc:docMk/>
          <pc:sldMk cId="0" sldId="315"/>
        </pc:sldMkLst>
        <pc:spChg chg="mod">
          <ac:chgData name="Shahzeb Farruk" userId="58ffcafc494d0525" providerId="LiveId" clId="{3886F3A5-9336-46DD-A53D-205AC8E2A8E5}" dt="2019-11-20T20:37:07.958" v="1335" actId="1076"/>
          <ac:spMkLst>
            <pc:docMk/>
            <pc:sldMk cId="0" sldId="315"/>
            <ac:spMk id="4" creationId="{00000000-0000-0000-0000-000000000000}"/>
          </ac:spMkLst>
        </pc:spChg>
        <pc:spChg chg="del mod">
          <ac:chgData name="Shahzeb Farruk" userId="58ffcafc494d0525" providerId="LiveId" clId="{3886F3A5-9336-46DD-A53D-205AC8E2A8E5}" dt="2019-11-20T20:36:57.251" v="1333"/>
          <ac:spMkLst>
            <pc:docMk/>
            <pc:sldMk cId="0" sldId="315"/>
            <ac:spMk id="5" creationId="{00000000-0000-0000-0000-000000000000}"/>
          </ac:spMkLst>
        </pc:spChg>
        <pc:picChg chg="mod">
          <ac:chgData name="Shahzeb Farruk" userId="58ffcafc494d0525" providerId="LiveId" clId="{3886F3A5-9336-46DD-A53D-205AC8E2A8E5}" dt="2019-11-20T20:36:59.974" v="1334" actId="1076"/>
          <ac:picMkLst>
            <pc:docMk/>
            <pc:sldMk cId="0" sldId="315"/>
            <ac:picMk id="25" creationId="{00000000-0000-0000-0000-000000000000}"/>
          </ac:picMkLst>
        </pc:picChg>
      </pc:sldChg>
      <pc:sldChg chg="del">
        <pc:chgData name="Shahzeb Farruk" userId="58ffcafc494d0525" providerId="LiveId" clId="{3886F3A5-9336-46DD-A53D-205AC8E2A8E5}" dt="2019-11-20T20:50:38.522" v="1351" actId="2696"/>
        <pc:sldMkLst>
          <pc:docMk/>
          <pc:sldMk cId="0" sldId="316"/>
        </pc:sldMkLst>
      </pc:sldChg>
      <pc:sldChg chg="del">
        <pc:chgData name="Shahzeb Farruk" userId="58ffcafc494d0525" providerId="LiveId" clId="{3886F3A5-9336-46DD-A53D-205AC8E2A8E5}" dt="2019-11-20T20:38:08.665" v="1338" actId="2696"/>
        <pc:sldMkLst>
          <pc:docMk/>
          <pc:sldMk cId="0" sldId="317"/>
        </pc:sldMkLst>
      </pc:sldChg>
      <pc:sldChg chg="modSp">
        <pc:chgData name="Shahzeb Farruk" userId="58ffcafc494d0525" providerId="LiveId" clId="{3886F3A5-9336-46DD-A53D-205AC8E2A8E5}" dt="2019-11-20T22:15:49.513" v="1499" actId="20577"/>
        <pc:sldMkLst>
          <pc:docMk/>
          <pc:sldMk cId="0" sldId="318"/>
        </pc:sldMkLst>
        <pc:spChg chg="mod">
          <ac:chgData name="Shahzeb Farruk" userId="58ffcafc494d0525" providerId="LiveId" clId="{3886F3A5-9336-46DD-A53D-205AC8E2A8E5}" dt="2019-11-20T22:15:49.513" v="1499" actId="20577"/>
          <ac:spMkLst>
            <pc:docMk/>
            <pc:sldMk cId="0" sldId="318"/>
            <ac:spMk id="5" creationId="{00000000-0000-0000-0000-000000000000}"/>
          </ac:spMkLst>
        </pc:spChg>
      </pc:sldChg>
      <pc:sldChg chg="del">
        <pc:chgData name="Shahzeb Farruk" userId="58ffcafc494d0525" providerId="LiveId" clId="{3886F3A5-9336-46DD-A53D-205AC8E2A8E5}" dt="2019-11-20T22:12:07.497" v="1450" actId="2696"/>
        <pc:sldMkLst>
          <pc:docMk/>
          <pc:sldMk cId="0" sldId="321"/>
        </pc:sldMkLst>
      </pc:sldChg>
      <pc:sldChg chg="del">
        <pc:chgData name="Shahzeb Farruk" userId="58ffcafc494d0525" providerId="LiveId" clId="{3886F3A5-9336-46DD-A53D-205AC8E2A8E5}" dt="2019-11-20T20:37:34.309" v="1336" actId="2696"/>
        <pc:sldMkLst>
          <pc:docMk/>
          <pc:sldMk cId="0" sldId="323"/>
        </pc:sldMkLst>
      </pc:sldChg>
      <pc:sldChg chg="del">
        <pc:chgData name="Shahzeb Farruk" userId="58ffcafc494d0525" providerId="LiveId" clId="{3886F3A5-9336-46DD-A53D-205AC8E2A8E5}" dt="2019-11-20T20:37:38.401" v="1337" actId="2696"/>
        <pc:sldMkLst>
          <pc:docMk/>
          <pc:sldMk cId="0" sldId="324"/>
        </pc:sldMkLst>
      </pc:sldChg>
      <pc:sldChg chg="addSp delSp modSp">
        <pc:chgData name="Shahzeb Farruk" userId="58ffcafc494d0525" providerId="LiveId" clId="{3886F3A5-9336-46DD-A53D-205AC8E2A8E5}" dt="2019-11-20T22:15:55.523" v="1501" actId="20577"/>
        <pc:sldMkLst>
          <pc:docMk/>
          <pc:sldMk cId="0" sldId="325"/>
        </pc:sldMkLst>
        <pc:spChg chg="mod">
          <ac:chgData name="Shahzeb Farruk" userId="58ffcafc494d0525" providerId="LiveId" clId="{3886F3A5-9336-46DD-A53D-205AC8E2A8E5}" dt="2019-11-20T22:15:55.523" v="1501" actId="20577"/>
          <ac:spMkLst>
            <pc:docMk/>
            <pc:sldMk cId="0" sldId="325"/>
            <ac:spMk id="2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20:49:04.124" v="1350"/>
          <ac:spMkLst>
            <pc:docMk/>
            <pc:sldMk cId="0" sldId="325"/>
            <ac:spMk id="3" creationId="{00000000-0000-0000-0000-000000000000}"/>
          </ac:spMkLst>
        </pc:spChg>
        <pc:picChg chg="add del">
          <ac:chgData name="Shahzeb Farruk" userId="58ffcafc494d0525" providerId="LiveId" clId="{3886F3A5-9336-46DD-A53D-205AC8E2A8E5}" dt="2019-11-20T20:47:58.847" v="1340"/>
          <ac:picMkLst>
            <pc:docMk/>
            <pc:sldMk cId="0" sldId="325"/>
            <ac:picMk id="3074" creationId="{C1677960-1C64-4B39-B2AC-A2F747CE2D9D}"/>
          </ac:picMkLst>
        </pc:picChg>
      </pc:sldChg>
      <pc:sldChg chg="addSp delSp modSp add">
        <pc:chgData name="Shahzeb Farruk" userId="58ffcafc494d0525" providerId="LiveId" clId="{3886F3A5-9336-46DD-A53D-205AC8E2A8E5}" dt="2019-11-20T18:38:19.126" v="561" actId="1076"/>
        <pc:sldMkLst>
          <pc:docMk/>
          <pc:sldMk cId="811042561" sldId="327"/>
        </pc:sldMkLst>
        <pc:spChg chg="mod">
          <ac:chgData name="Shahzeb Farruk" userId="58ffcafc494d0525" providerId="LiveId" clId="{3886F3A5-9336-46DD-A53D-205AC8E2A8E5}" dt="2019-11-20T18:16:44.644" v="464"/>
          <ac:spMkLst>
            <pc:docMk/>
            <pc:sldMk cId="811042561" sldId="327"/>
            <ac:spMk id="2" creationId="{6CD9395B-BF72-4DE2-A35D-A762302E4741}"/>
          </ac:spMkLst>
        </pc:spChg>
        <pc:spChg chg="mod">
          <ac:chgData name="Shahzeb Farruk" userId="58ffcafc494d0525" providerId="LiveId" clId="{3886F3A5-9336-46DD-A53D-205AC8E2A8E5}" dt="2019-11-20T18:38:19.126" v="561" actId="1076"/>
          <ac:spMkLst>
            <pc:docMk/>
            <pc:sldMk cId="811042561" sldId="327"/>
            <ac:spMk id="3" creationId="{3FCF3AED-337E-4F3B-A24A-4948CE70957B}"/>
          </ac:spMkLst>
        </pc:spChg>
        <pc:spChg chg="add del mod">
          <ac:chgData name="Shahzeb Farruk" userId="58ffcafc494d0525" providerId="LiveId" clId="{3886F3A5-9336-46DD-A53D-205AC8E2A8E5}" dt="2019-11-20T18:19:24.107" v="468" actId="478"/>
          <ac:spMkLst>
            <pc:docMk/>
            <pc:sldMk cId="811042561" sldId="327"/>
            <ac:spMk id="4" creationId="{C02128C2-ED9F-4D26-8C5B-CF5E5DD07517}"/>
          </ac:spMkLst>
        </pc:spChg>
        <pc:spChg chg="add del mod">
          <ac:chgData name="Shahzeb Farruk" userId="58ffcafc494d0525" providerId="LiveId" clId="{3886F3A5-9336-46DD-A53D-205AC8E2A8E5}" dt="2019-11-20T18:33:38.556" v="541"/>
          <ac:spMkLst>
            <pc:docMk/>
            <pc:sldMk cId="811042561" sldId="327"/>
            <ac:spMk id="5" creationId="{24E2A6A2-161D-4456-8E87-5E15328B872B}"/>
          </ac:spMkLst>
        </pc:spChg>
        <pc:spChg chg="add del mod">
          <ac:chgData name="Shahzeb Farruk" userId="58ffcafc494d0525" providerId="LiveId" clId="{3886F3A5-9336-46DD-A53D-205AC8E2A8E5}" dt="2019-11-20T18:33:38.556" v="541"/>
          <ac:spMkLst>
            <pc:docMk/>
            <pc:sldMk cId="811042561" sldId="327"/>
            <ac:spMk id="6" creationId="{B61A5128-7996-48D3-9C4F-3137284431A1}"/>
          </ac:spMkLst>
        </pc:spChg>
        <pc:spChg chg="add del mod">
          <ac:chgData name="Shahzeb Farruk" userId="58ffcafc494d0525" providerId="LiveId" clId="{3886F3A5-9336-46DD-A53D-205AC8E2A8E5}" dt="2019-11-20T18:33:38.556" v="541"/>
          <ac:spMkLst>
            <pc:docMk/>
            <pc:sldMk cId="811042561" sldId="327"/>
            <ac:spMk id="7" creationId="{B045C96A-155D-4AA5-B9F8-1FDEEBD45FCC}"/>
          </ac:spMkLst>
        </pc:spChg>
        <pc:spChg chg="add del mod">
          <ac:chgData name="Shahzeb Farruk" userId="58ffcafc494d0525" providerId="LiveId" clId="{3886F3A5-9336-46DD-A53D-205AC8E2A8E5}" dt="2019-11-20T18:33:38.556" v="541"/>
          <ac:spMkLst>
            <pc:docMk/>
            <pc:sldMk cId="811042561" sldId="327"/>
            <ac:spMk id="8" creationId="{FD29B522-5139-4463-9C5E-60C65F12F183}"/>
          </ac:spMkLst>
        </pc:spChg>
        <pc:spChg chg="add del mod">
          <ac:chgData name="Shahzeb Farruk" userId="58ffcafc494d0525" providerId="LiveId" clId="{3886F3A5-9336-46DD-A53D-205AC8E2A8E5}" dt="2019-11-20T18:33:38.556" v="541"/>
          <ac:spMkLst>
            <pc:docMk/>
            <pc:sldMk cId="811042561" sldId="327"/>
            <ac:spMk id="9" creationId="{61CAF606-06E6-4592-872F-2863BDB6183C}"/>
          </ac:spMkLst>
        </pc:spChg>
        <pc:cxnChg chg="add del mod">
          <ac:chgData name="Shahzeb Farruk" userId="58ffcafc494d0525" providerId="LiveId" clId="{3886F3A5-9336-46DD-A53D-205AC8E2A8E5}" dt="2019-11-20T18:33:38.556" v="541"/>
          <ac:cxnSpMkLst>
            <pc:docMk/>
            <pc:sldMk cId="811042561" sldId="327"/>
            <ac:cxnSpMk id="10" creationId="{5442B169-89A6-4F21-ABCA-C38EB378EDCE}"/>
          </ac:cxnSpMkLst>
        </pc:cxnChg>
        <pc:cxnChg chg="add del mod">
          <ac:chgData name="Shahzeb Farruk" userId="58ffcafc494d0525" providerId="LiveId" clId="{3886F3A5-9336-46DD-A53D-205AC8E2A8E5}" dt="2019-11-20T18:33:38.556" v="541"/>
          <ac:cxnSpMkLst>
            <pc:docMk/>
            <pc:sldMk cId="811042561" sldId="327"/>
            <ac:cxnSpMk id="11" creationId="{D861B6D9-FDAE-41FF-BB77-1AD2372925CE}"/>
          </ac:cxnSpMkLst>
        </pc:cxnChg>
        <pc:cxnChg chg="add del mod">
          <ac:chgData name="Shahzeb Farruk" userId="58ffcafc494d0525" providerId="LiveId" clId="{3886F3A5-9336-46DD-A53D-205AC8E2A8E5}" dt="2019-11-20T18:33:38.556" v="541"/>
          <ac:cxnSpMkLst>
            <pc:docMk/>
            <pc:sldMk cId="811042561" sldId="327"/>
            <ac:cxnSpMk id="12" creationId="{3440939B-2631-47C6-A307-E0D220E64520}"/>
          </ac:cxnSpMkLst>
        </pc:cxnChg>
        <pc:cxnChg chg="add del mod">
          <ac:chgData name="Shahzeb Farruk" userId="58ffcafc494d0525" providerId="LiveId" clId="{3886F3A5-9336-46DD-A53D-205AC8E2A8E5}" dt="2019-11-20T18:33:38.556" v="541"/>
          <ac:cxnSpMkLst>
            <pc:docMk/>
            <pc:sldMk cId="811042561" sldId="327"/>
            <ac:cxnSpMk id="13" creationId="{D414E564-997D-465D-87E4-D16EF584C840}"/>
          </ac:cxnSpMkLst>
        </pc:cxnChg>
      </pc:sldChg>
      <pc:sldChg chg="addSp delSp modSp add">
        <pc:chgData name="Shahzeb Farruk" userId="58ffcafc494d0525" providerId="LiveId" clId="{3886F3A5-9336-46DD-A53D-205AC8E2A8E5}" dt="2019-11-20T18:39:05.239" v="569" actId="478"/>
        <pc:sldMkLst>
          <pc:docMk/>
          <pc:sldMk cId="1712914325" sldId="328"/>
        </pc:sldMkLst>
        <pc:spChg chg="del">
          <ac:chgData name="Shahzeb Farruk" userId="58ffcafc494d0525" providerId="LiveId" clId="{3886F3A5-9336-46DD-A53D-205AC8E2A8E5}" dt="2019-11-20T18:33:57.642" v="545" actId="478"/>
          <ac:spMkLst>
            <pc:docMk/>
            <pc:sldMk cId="1712914325" sldId="328"/>
            <ac:spMk id="2" creationId="{4EFAFF1E-7128-4FB8-AEC5-6BBB0929E931}"/>
          </ac:spMkLst>
        </pc:spChg>
        <pc:spChg chg="del mod">
          <ac:chgData name="Shahzeb Farruk" userId="58ffcafc494d0525" providerId="LiveId" clId="{3886F3A5-9336-46DD-A53D-205AC8E2A8E5}" dt="2019-11-20T18:34:01.955" v="546" actId="478"/>
          <ac:spMkLst>
            <pc:docMk/>
            <pc:sldMk cId="1712914325" sldId="328"/>
            <ac:spMk id="3" creationId="{9DBAFD78-9A43-4D37-9132-4C9B56D09475}"/>
          </ac:spMkLst>
        </pc:spChg>
        <pc:spChg chg="add mod">
          <ac:chgData name="Shahzeb Farruk" userId="58ffcafc494d0525" providerId="LiveId" clId="{3886F3A5-9336-46DD-A53D-205AC8E2A8E5}" dt="2019-11-20T18:34:10.874" v="547" actId="1076"/>
          <ac:spMkLst>
            <pc:docMk/>
            <pc:sldMk cId="1712914325" sldId="328"/>
            <ac:spMk id="4" creationId="{76FAB464-5800-4588-A006-E77285200152}"/>
          </ac:spMkLst>
        </pc:spChg>
        <pc:spChg chg="add mod">
          <ac:chgData name="Shahzeb Farruk" userId="58ffcafc494d0525" providerId="LiveId" clId="{3886F3A5-9336-46DD-A53D-205AC8E2A8E5}" dt="2019-11-20T18:34:29.568" v="549" actId="1076"/>
          <ac:spMkLst>
            <pc:docMk/>
            <pc:sldMk cId="1712914325" sldId="328"/>
            <ac:spMk id="5" creationId="{2298B576-E31A-43A9-8D6F-5E6248DD1C3A}"/>
          </ac:spMkLst>
        </pc:spChg>
        <pc:spChg chg="add mod">
          <ac:chgData name="Shahzeb Farruk" userId="58ffcafc494d0525" providerId="LiveId" clId="{3886F3A5-9336-46DD-A53D-205AC8E2A8E5}" dt="2019-11-20T18:35:11.374" v="555" actId="1076"/>
          <ac:spMkLst>
            <pc:docMk/>
            <pc:sldMk cId="1712914325" sldId="328"/>
            <ac:spMk id="6" creationId="{94AA5ACE-1BB5-4D0A-87FA-B91B4BA13E06}"/>
          </ac:spMkLst>
        </pc:spChg>
        <pc:spChg chg="add mod">
          <ac:chgData name="Shahzeb Farruk" userId="58ffcafc494d0525" providerId="LiveId" clId="{3886F3A5-9336-46DD-A53D-205AC8E2A8E5}" dt="2019-11-20T18:35:04.495" v="554" actId="1076"/>
          <ac:spMkLst>
            <pc:docMk/>
            <pc:sldMk cId="1712914325" sldId="328"/>
            <ac:spMk id="7" creationId="{D7BEF7A2-4DAC-46DD-A012-0128FCBC5997}"/>
          </ac:spMkLst>
        </pc:spChg>
        <pc:spChg chg="add mod">
          <ac:chgData name="Shahzeb Farruk" userId="58ffcafc494d0525" providerId="LiveId" clId="{3886F3A5-9336-46DD-A53D-205AC8E2A8E5}" dt="2019-11-20T18:34:36.342" v="550" actId="1076"/>
          <ac:spMkLst>
            <pc:docMk/>
            <pc:sldMk cId="1712914325" sldId="328"/>
            <ac:spMk id="8" creationId="{C178A0C3-D9E1-4288-BD74-DBF91BE26E54}"/>
          </ac:spMkLst>
        </pc:spChg>
        <pc:spChg chg="add mod">
          <ac:chgData name="Shahzeb Farruk" userId="58ffcafc494d0525" providerId="LiveId" clId="{3886F3A5-9336-46DD-A53D-205AC8E2A8E5}" dt="2019-11-20T18:38:58.290" v="568"/>
          <ac:spMkLst>
            <pc:docMk/>
            <pc:sldMk cId="1712914325" sldId="328"/>
            <ac:spMk id="13" creationId="{3A514F70-60EA-41AB-B705-C7458D4233A1}"/>
          </ac:spMkLst>
        </pc:spChg>
        <pc:spChg chg="add del mod">
          <ac:chgData name="Shahzeb Farruk" userId="58ffcafc494d0525" providerId="LiveId" clId="{3886F3A5-9336-46DD-A53D-205AC8E2A8E5}" dt="2019-11-20T18:39:05.239" v="569" actId="478"/>
          <ac:spMkLst>
            <pc:docMk/>
            <pc:sldMk cId="1712914325" sldId="328"/>
            <ac:spMk id="14" creationId="{B20B1110-53FD-46AB-B068-00920CE23762}"/>
          </ac:spMkLst>
        </pc:spChg>
        <pc:cxnChg chg="add mod">
          <ac:chgData name="Shahzeb Farruk" userId="58ffcafc494d0525" providerId="LiveId" clId="{3886F3A5-9336-46DD-A53D-205AC8E2A8E5}" dt="2019-11-20T18:34:40.676" v="551" actId="1076"/>
          <ac:cxnSpMkLst>
            <pc:docMk/>
            <pc:sldMk cId="1712914325" sldId="328"/>
            <ac:cxnSpMk id="9" creationId="{EBBE2DC1-A955-4302-85A2-CD71DF0BDCAE}"/>
          </ac:cxnSpMkLst>
        </pc:cxnChg>
        <pc:cxnChg chg="add mod">
          <ac:chgData name="Shahzeb Farruk" userId="58ffcafc494d0525" providerId="LiveId" clId="{3886F3A5-9336-46DD-A53D-205AC8E2A8E5}" dt="2019-11-20T18:34:56.477" v="553" actId="1076"/>
          <ac:cxnSpMkLst>
            <pc:docMk/>
            <pc:sldMk cId="1712914325" sldId="328"/>
            <ac:cxnSpMk id="10" creationId="{B8D27F4C-D5C6-43D0-B3B4-B9B660E91211}"/>
          </ac:cxnSpMkLst>
        </pc:cxnChg>
        <pc:cxnChg chg="add mod">
          <ac:chgData name="Shahzeb Farruk" userId="58ffcafc494d0525" providerId="LiveId" clId="{3886F3A5-9336-46DD-A53D-205AC8E2A8E5}" dt="2019-11-20T18:34:48.339" v="552" actId="1076"/>
          <ac:cxnSpMkLst>
            <pc:docMk/>
            <pc:sldMk cId="1712914325" sldId="328"/>
            <ac:cxnSpMk id="11" creationId="{14C8CABD-E874-4F5C-8EF4-E68D880EC80C}"/>
          </ac:cxnSpMkLst>
        </pc:cxnChg>
        <pc:cxnChg chg="add mod">
          <ac:chgData name="Shahzeb Farruk" userId="58ffcafc494d0525" providerId="LiveId" clId="{3886F3A5-9336-46DD-A53D-205AC8E2A8E5}" dt="2019-11-20T18:34:36.342" v="550" actId="1076"/>
          <ac:cxnSpMkLst>
            <pc:docMk/>
            <pc:sldMk cId="1712914325" sldId="328"/>
            <ac:cxnSpMk id="12" creationId="{B78F9433-0148-4BDF-B90D-06D161981518}"/>
          </ac:cxnSpMkLst>
        </pc:cxnChg>
      </pc:sldChg>
      <pc:sldChg chg="modSp">
        <pc:chgData name="Shahzeb Farruk" userId="58ffcafc494d0525" providerId="LiveId" clId="{3886F3A5-9336-46DD-A53D-205AC8E2A8E5}" dt="2019-11-20T22:15:23.554" v="1482" actId="20577"/>
        <pc:sldMkLst>
          <pc:docMk/>
          <pc:sldMk cId="0" sldId="329"/>
        </pc:sldMkLst>
        <pc:spChg chg="mod">
          <ac:chgData name="Shahzeb Farruk" userId="58ffcafc494d0525" providerId="LiveId" clId="{3886F3A5-9336-46DD-A53D-205AC8E2A8E5}" dt="2019-11-20T22:15:23.554" v="1482" actId="20577"/>
          <ac:spMkLst>
            <pc:docMk/>
            <pc:sldMk cId="0" sldId="329"/>
            <ac:spMk id="2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21:12:15.929" v="1362" actId="20577"/>
          <ac:spMkLst>
            <pc:docMk/>
            <pc:sldMk cId="0" sldId="329"/>
            <ac:spMk id="3" creationId="{00000000-0000-0000-0000-000000000000}"/>
          </ac:spMkLst>
        </pc:spChg>
      </pc:sldChg>
      <pc:sldChg chg="modSp">
        <pc:chgData name="Shahzeb Farruk" userId="58ffcafc494d0525" providerId="LiveId" clId="{3886F3A5-9336-46DD-A53D-205AC8E2A8E5}" dt="2019-11-20T22:15:28.184" v="1485" actId="20577"/>
        <pc:sldMkLst>
          <pc:docMk/>
          <pc:sldMk cId="0" sldId="330"/>
        </pc:sldMkLst>
        <pc:spChg chg="mod">
          <ac:chgData name="Shahzeb Farruk" userId="58ffcafc494d0525" providerId="LiveId" clId="{3886F3A5-9336-46DD-A53D-205AC8E2A8E5}" dt="2019-11-20T22:15:28.184" v="1485" actId="20577"/>
          <ac:spMkLst>
            <pc:docMk/>
            <pc:sldMk cId="0" sldId="330"/>
            <ac:spMk id="4" creationId="{00000000-0000-0000-0000-000000000000}"/>
          </ac:spMkLst>
        </pc:spChg>
        <pc:spChg chg="mod">
          <ac:chgData name="Shahzeb Farruk" userId="58ffcafc494d0525" providerId="LiveId" clId="{3886F3A5-9336-46DD-A53D-205AC8E2A8E5}" dt="2019-11-20T21:10:44.006" v="1356" actId="20577"/>
          <ac:spMkLst>
            <pc:docMk/>
            <pc:sldMk cId="0" sldId="330"/>
            <ac:spMk id="5" creationId="{00000000-0000-0000-0000-000000000000}"/>
          </ac:spMkLst>
        </pc:spChg>
      </pc:sldChg>
      <pc:sldChg chg="modSp">
        <pc:chgData name="Shahzeb Farruk" userId="58ffcafc494d0525" providerId="LiveId" clId="{3886F3A5-9336-46DD-A53D-205AC8E2A8E5}" dt="2019-11-20T22:15:32.162" v="1488" actId="20577"/>
        <pc:sldMkLst>
          <pc:docMk/>
          <pc:sldMk cId="0" sldId="332"/>
        </pc:sldMkLst>
        <pc:spChg chg="mod">
          <ac:chgData name="Shahzeb Farruk" userId="58ffcafc494d0525" providerId="LiveId" clId="{3886F3A5-9336-46DD-A53D-205AC8E2A8E5}" dt="2019-11-20T22:15:32.162" v="1488" actId="20577"/>
          <ac:spMkLst>
            <pc:docMk/>
            <pc:sldMk cId="0" sldId="332"/>
            <ac:spMk id="5" creationId="{00000000-0000-0000-0000-000000000000}"/>
          </ac:spMkLst>
        </pc:spChg>
      </pc:sldChg>
      <pc:sldChg chg="addSp modSp">
        <pc:chgData name="Shahzeb Farruk" userId="58ffcafc494d0525" providerId="LiveId" clId="{3886F3A5-9336-46DD-A53D-205AC8E2A8E5}" dt="2019-11-20T22:15:40.293" v="1493" actId="20577"/>
        <pc:sldMkLst>
          <pc:docMk/>
          <pc:sldMk cId="1588956569" sldId="334"/>
        </pc:sldMkLst>
        <pc:spChg chg="mod">
          <ac:chgData name="Shahzeb Farruk" userId="58ffcafc494d0525" providerId="LiveId" clId="{3886F3A5-9336-46DD-A53D-205AC8E2A8E5}" dt="2019-11-20T22:15:40.293" v="1493" actId="20577"/>
          <ac:spMkLst>
            <pc:docMk/>
            <pc:sldMk cId="1588956569" sldId="334"/>
            <ac:spMk id="2" creationId="{00000000-0000-0000-0000-000000000000}"/>
          </ac:spMkLst>
        </pc:spChg>
        <pc:picChg chg="add mod">
          <ac:chgData name="Shahzeb Farruk" userId="58ffcafc494d0525" providerId="LiveId" clId="{3886F3A5-9336-46DD-A53D-205AC8E2A8E5}" dt="2019-11-20T21:39:04.008" v="1446" actId="1076"/>
          <ac:picMkLst>
            <pc:docMk/>
            <pc:sldMk cId="1588956569" sldId="334"/>
            <ac:picMk id="5" creationId="{AA07CC0D-C105-4926-A03D-4F69AA503252}"/>
          </ac:picMkLst>
        </pc:picChg>
      </pc:sldChg>
      <pc:sldMasterChg chg="delSldLayout">
        <pc:chgData name="Shahzeb Farruk" userId="58ffcafc494d0525" providerId="LiveId" clId="{3886F3A5-9336-46DD-A53D-205AC8E2A8E5}" dt="2019-11-20T19:15:45.138" v="871" actId="2696"/>
        <pc:sldMasterMkLst>
          <pc:docMk/>
          <pc:sldMasterMk cId="0" sldId="2147483648"/>
        </pc:sldMasterMkLst>
        <pc:sldLayoutChg chg="del">
          <pc:chgData name="Shahzeb Farruk" userId="58ffcafc494d0525" providerId="LiveId" clId="{3886F3A5-9336-46DD-A53D-205AC8E2A8E5}" dt="2019-11-20T19:15:45.138" v="871" actId="2696"/>
          <pc:sldLayoutMkLst>
            <pc:docMk/>
            <pc:sldMasterMk cId="0" sldId="2147483648"/>
            <pc:sldLayoutMk cId="287953117" sldId="2147483658"/>
          </pc:sldLayoutMkLst>
        </pc:sldLayoutChg>
        <pc:sldLayoutChg chg="del">
          <pc:chgData name="Shahzeb Farruk" userId="58ffcafc494d0525" providerId="LiveId" clId="{3886F3A5-9336-46DD-A53D-205AC8E2A8E5}" dt="2019-11-20T19:15:45.128" v="869" actId="2696"/>
          <pc:sldLayoutMkLst>
            <pc:docMk/>
            <pc:sldMasterMk cId="0" sldId="2147483648"/>
            <pc:sldLayoutMk cId="752907734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6A84D5-ABDF-4709-AB9F-D7D363B0C25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3FB34B-DEE0-4A9A-BD35-467F30A678F8}">
      <dgm:prSet phldrT="[Text]"/>
      <dgm:spPr/>
      <dgm:t>
        <a:bodyPr/>
        <a:lstStyle/>
        <a:p>
          <a:r>
            <a:rPr lang="en-CA" dirty="0"/>
            <a:t>Transport &amp; Logistics</a:t>
          </a:r>
          <a:endParaRPr lang="en-US" dirty="0"/>
        </a:p>
      </dgm:t>
    </dgm:pt>
    <dgm:pt modelId="{2E7D6349-18CA-4A38-BA5A-206564138EEA}" type="parTrans" cxnId="{5C8FA8D7-DE8A-4A55-B022-D9F6A3649C9F}">
      <dgm:prSet/>
      <dgm:spPr/>
      <dgm:t>
        <a:bodyPr/>
        <a:lstStyle/>
        <a:p>
          <a:endParaRPr lang="en-US"/>
        </a:p>
      </dgm:t>
    </dgm:pt>
    <dgm:pt modelId="{999C5FD9-BC70-4C84-9511-7DEE95E58AAF}" type="sibTrans" cxnId="{5C8FA8D7-DE8A-4A55-B022-D9F6A3649C9F}">
      <dgm:prSet/>
      <dgm:spPr/>
      <dgm:t>
        <a:bodyPr/>
        <a:lstStyle/>
        <a:p>
          <a:endParaRPr lang="en-US"/>
        </a:p>
      </dgm:t>
    </dgm:pt>
    <dgm:pt modelId="{B61A2FD1-83DA-4E5B-9F54-276B67D4CC6F}">
      <dgm:prSet phldrT="[Text]"/>
      <dgm:spPr/>
      <dgm:t>
        <a:bodyPr/>
        <a:lstStyle/>
        <a:p>
          <a:r>
            <a:rPr lang="en-CA" dirty="0"/>
            <a:t>Smart Grid</a:t>
          </a:r>
          <a:endParaRPr lang="en-US" dirty="0"/>
        </a:p>
      </dgm:t>
    </dgm:pt>
    <dgm:pt modelId="{1E625033-1AC3-40EC-A2CC-5BF7D0F99ACB}" type="parTrans" cxnId="{B8587036-337A-4B65-B328-5C1C74F10F88}">
      <dgm:prSet/>
      <dgm:spPr/>
      <dgm:t>
        <a:bodyPr/>
        <a:lstStyle/>
        <a:p>
          <a:endParaRPr lang="en-US"/>
        </a:p>
      </dgm:t>
    </dgm:pt>
    <dgm:pt modelId="{CD782352-F0A1-4C71-BF7F-97A18C2D20BF}" type="sibTrans" cxnId="{B8587036-337A-4B65-B328-5C1C74F10F88}">
      <dgm:prSet/>
      <dgm:spPr/>
      <dgm:t>
        <a:bodyPr/>
        <a:lstStyle/>
        <a:p>
          <a:endParaRPr lang="en-US"/>
        </a:p>
      </dgm:t>
    </dgm:pt>
    <dgm:pt modelId="{6C26B02A-DBD1-458B-B598-809BA24156B7}">
      <dgm:prSet phldrT="[Text]"/>
      <dgm:spPr/>
      <dgm:t>
        <a:bodyPr/>
        <a:lstStyle/>
        <a:p>
          <a:r>
            <a:rPr lang="en-CA" dirty="0"/>
            <a:t>Smart Cities</a:t>
          </a:r>
          <a:endParaRPr lang="en-US" dirty="0"/>
        </a:p>
      </dgm:t>
    </dgm:pt>
    <dgm:pt modelId="{0422AA74-7CF3-4DCA-976F-B8A57729CFAF}" type="parTrans" cxnId="{58CCCE1F-43ED-4AC9-BECA-57F0680091A8}">
      <dgm:prSet/>
      <dgm:spPr/>
      <dgm:t>
        <a:bodyPr/>
        <a:lstStyle/>
        <a:p>
          <a:endParaRPr lang="en-US"/>
        </a:p>
      </dgm:t>
    </dgm:pt>
    <dgm:pt modelId="{D8D89D0A-43E4-4615-BDA8-1A7617E31DD7}" type="sibTrans" cxnId="{58CCCE1F-43ED-4AC9-BECA-57F0680091A8}">
      <dgm:prSet/>
      <dgm:spPr/>
      <dgm:t>
        <a:bodyPr/>
        <a:lstStyle/>
        <a:p>
          <a:endParaRPr lang="en-US"/>
        </a:p>
      </dgm:t>
    </dgm:pt>
    <dgm:pt modelId="{5E689E64-FDAC-4169-AD66-44CA99A99DBA}">
      <dgm:prSet phldrT="[Text]"/>
      <dgm:spPr/>
      <dgm:t>
        <a:bodyPr/>
        <a:lstStyle/>
        <a:p>
          <a:r>
            <a:rPr lang="en-CA" dirty="0"/>
            <a:t>Wearables</a:t>
          </a:r>
          <a:endParaRPr lang="en-US" dirty="0"/>
        </a:p>
      </dgm:t>
    </dgm:pt>
    <dgm:pt modelId="{BA1E7AF6-6769-4069-9572-669E26D48CAB}" type="parTrans" cxnId="{7B6FAD85-3B11-49C5-B605-D5F96B1E876B}">
      <dgm:prSet/>
      <dgm:spPr/>
      <dgm:t>
        <a:bodyPr/>
        <a:lstStyle/>
        <a:p>
          <a:endParaRPr lang="en-US"/>
        </a:p>
      </dgm:t>
    </dgm:pt>
    <dgm:pt modelId="{87E65458-C82C-43C3-A5DE-16414D1BC976}" type="sibTrans" cxnId="{7B6FAD85-3B11-49C5-B605-D5F96B1E876B}">
      <dgm:prSet/>
      <dgm:spPr/>
      <dgm:t>
        <a:bodyPr/>
        <a:lstStyle/>
        <a:p>
          <a:endParaRPr lang="en-US"/>
        </a:p>
      </dgm:t>
    </dgm:pt>
    <dgm:pt modelId="{A328CD62-238B-417C-8456-48CC4ACC72CF}">
      <dgm:prSet phldrT="[Text]"/>
      <dgm:spPr/>
      <dgm:t>
        <a:bodyPr/>
        <a:lstStyle/>
        <a:p>
          <a:r>
            <a:rPr lang="en-CA" dirty="0"/>
            <a:t>Agriculture</a:t>
          </a:r>
          <a:endParaRPr lang="en-US" dirty="0"/>
        </a:p>
      </dgm:t>
    </dgm:pt>
    <dgm:pt modelId="{20F4C754-DA86-406A-BD9F-18F285C173FB}" type="parTrans" cxnId="{ECB9C218-308D-498F-935A-21597878AF08}">
      <dgm:prSet/>
      <dgm:spPr/>
      <dgm:t>
        <a:bodyPr/>
        <a:lstStyle/>
        <a:p>
          <a:endParaRPr lang="en-US"/>
        </a:p>
      </dgm:t>
    </dgm:pt>
    <dgm:pt modelId="{3C72D949-BBAD-4DEC-B9C8-1EC36CB218F2}" type="sibTrans" cxnId="{ECB9C218-308D-498F-935A-21597878AF08}">
      <dgm:prSet/>
      <dgm:spPr/>
      <dgm:t>
        <a:bodyPr/>
        <a:lstStyle/>
        <a:p>
          <a:endParaRPr lang="en-US"/>
        </a:p>
      </dgm:t>
    </dgm:pt>
    <dgm:pt modelId="{3E1067F3-016E-4C49-B148-76E6AB0AEBEE}" type="pres">
      <dgm:prSet presAssocID="{446A84D5-ABDF-4709-AB9F-D7D363B0C255}" presName="cycle" presStyleCnt="0">
        <dgm:presLayoutVars>
          <dgm:dir/>
          <dgm:resizeHandles val="exact"/>
        </dgm:presLayoutVars>
      </dgm:prSet>
      <dgm:spPr/>
    </dgm:pt>
    <dgm:pt modelId="{FB38D832-30B8-4386-891A-844D80FCFBD1}" type="pres">
      <dgm:prSet presAssocID="{A73FB34B-DEE0-4A9A-BD35-467F30A678F8}" presName="node" presStyleLbl="node1" presStyleIdx="0" presStyleCnt="5">
        <dgm:presLayoutVars>
          <dgm:bulletEnabled val="1"/>
        </dgm:presLayoutVars>
      </dgm:prSet>
      <dgm:spPr/>
    </dgm:pt>
    <dgm:pt modelId="{CEB32137-3011-45EF-9314-9AA2805E84D1}" type="pres">
      <dgm:prSet presAssocID="{999C5FD9-BC70-4C84-9511-7DEE95E58AAF}" presName="sibTrans" presStyleLbl="sibTrans2D1" presStyleIdx="0" presStyleCnt="5"/>
      <dgm:spPr/>
    </dgm:pt>
    <dgm:pt modelId="{0DD85A05-B6EE-48C1-BE15-94D6AE728C07}" type="pres">
      <dgm:prSet presAssocID="{999C5FD9-BC70-4C84-9511-7DEE95E58AAF}" presName="connectorText" presStyleLbl="sibTrans2D1" presStyleIdx="0" presStyleCnt="5"/>
      <dgm:spPr/>
    </dgm:pt>
    <dgm:pt modelId="{6DCBEE5E-427D-4222-9E2A-3FA61D8F269B}" type="pres">
      <dgm:prSet presAssocID="{B61A2FD1-83DA-4E5B-9F54-276B67D4CC6F}" presName="node" presStyleLbl="node1" presStyleIdx="1" presStyleCnt="5">
        <dgm:presLayoutVars>
          <dgm:bulletEnabled val="1"/>
        </dgm:presLayoutVars>
      </dgm:prSet>
      <dgm:spPr/>
    </dgm:pt>
    <dgm:pt modelId="{D538E149-BAB7-4EAA-9438-DBE1FC61B46D}" type="pres">
      <dgm:prSet presAssocID="{CD782352-F0A1-4C71-BF7F-97A18C2D20BF}" presName="sibTrans" presStyleLbl="sibTrans2D1" presStyleIdx="1" presStyleCnt="5"/>
      <dgm:spPr/>
    </dgm:pt>
    <dgm:pt modelId="{DE21E8FA-9933-4810-964F-9E42FE41E122}" type="pres">
      <dgm:prSet presAssocID="{CD782352-F0A1-4C71-BF7F-97A18C2D20BF}" presName="connectorText" presStyleLbl="sibTrans2D1" presStyleIdx="1" presStyleCnt="5"/>
      <dgm:spPr/>
    </dgm:pt>
    <dgm:pt modelId="{18A59CC4-A1B1-4C77-BE41-53105FAAF2F7}" type="pres">
      <dgm:prSet presAssocID="{6C26B02A-DBD1-458B-B598-809BA24156B7}" presName="node" presStyleLbl="node1" presStyleIdx="2" presStyleCnt="5">
        <dgm:presLayoutVars>
          <dgm:bulletEnabled val="1"/>
        </dgm:presLayoutVars>
      </dgm:prSet>
      <dgm:spPr/>
    </dgm:pt>
    <dgm:pt modelId="{7F78DCC5-85A0-4DD4-996A-8402E4AEA327}" type="pres">
      <dgm:prSet presAssocID="{D8D89D0A-43E4-4615-BDA8-1A7617E31DD7}" presName="sibTrans" presStyleLbl="sibTrans2D1" presStyleIdx="2" presStyleCnt="5"/>
      <dgm:spPr/>
    </dgm:pt>
    <dgm:pt modelId="{DFFE82B8-B0E0-4DE0-9515-D8A836B49CCA}" type="pres">
      <dgm:prSet presAssocID="{D8D89D0A-43E4-4615-BDA8-1A7617E31DD7}" presName="connectorText" presStyleLbl="sibTrans2D1" presStyleIdx="2" presStyleCnt="5"/>
      <dgm:spPr/>
    </dgm:pt>
    <dgm:pt modelId="{32944D1E-32BB-485B-9F18-B1F0B05DC23B}" type="pres">
      <dgm:prSet presAssocID="{5E689E64-FDAC-4169-AD66-44CA99A99DBA}" presName="node" presStyleLbl="node1" presStyleIdx="3" presStyleCnt="5">
        <dgm:presLayoutVars>
          <dgm:bulletEnabled val="1"/>
        </dgm:presLayoutVars>
      </dgm:prSet>
      <dgm:spPr/>
    </dgm:pt>
    <dgm:pt modelId="{87E245B5-DECB-4AC1-AC91-EBCB4B114FC2}" type="pres">
      <dgm:prSet presAssocID="{87E65458-C82C-43C3-A5DE-16414D1BC976}" presName="sibTrans" presStyleLbl="sibTrans2D1" presStyleIdx="3" presStyleCnt="5"/>
      <dgm:spPr/>
    </dgm:pt>
    <dgm:pt modelId="{E04644C9-9F54-4E9B-8B2E-6120E7B5AF95}" type="pres">
      <dgm:prSet presAssocID="{87E65458-C82C-43C3-A5DE-16414D1BC976}" presName="connectorText" presStyleLbl="sibTrans2D1" presStyleIdx="3" presStyleCnt="5"/>
      <dgm:spPr/>
    </dgm:pt>
    <dgm:pt modelId="{7FF5497F-F045-4051-A4CD-DB4E89062C30}" type="pres">
      <dgm:prSet presAssocID="{A328CD62-238B-417C-8456-48CC4ACC72CF}" presName="node" presStyleLbl="node1" presStyleIdx="4" presStyleCnt="5">
        <dgm:presLayoutVars>
          <dgm:bulletEnabled val="1"/>
        </dgm:presLayoutVars>
      </dgm:prSet>
      <dgm:spPr/>
    </dgm:pt>
    <dgm:pt modelId="{41906B8B-7BF3-422E-835C-D2A447443C77}" type="pres">
      <dgm:prSet presAssocID="{3C72D949-BBAD-4DEC-B9C8-1EC36CB218F2}" presName="sibTrans" presStyleLbl="sibTrans2D1" presStyleIdx="4" presStyleCnt="5"/>
      <dgm:spPr/>
    </dgm:pt>
    <dgm:pt modelId="{27EACF64-08F7-4B01-B406-9DC85DE8E46E}" type="pres">
      <dgm:prSet presAssocID="{3C72D949-BBAD-4DEC-B9C8-1EC36CB218F2}" presName="connectorText" presStyleLbl="sibTrans2D1" presStyleIdx="4" presStyleCnt="5"/>
      <dgm:spPr/>
    </dgm:pt>
  </dgm:ptLst>
  <dgm:cxnLst>
    <dgm:cxn modelId="{9EB55B10-82C6-416B-AC65-C672D9EDA2E6}" type="presOf" srcId="{A328CD62-238B-417C-8456-48CC4ACC72CF}" destId="{7FF5497F-F045-4051-A4CD-DB4E89062C30}" srcOrd="0" destOrd="0" presId="urn:microsoft.com/office/officeart/2005/8/layout/cycle2"/>
    <dgm:cxn modelId="{ECB9C218-308D-498F-935A-21597878AF08}" srcId="{446A84D5-ABDF-4709-AB9F-D7D363B0C255}" destId="{A328CD62-238B-417C-8456-48CC4ACC72CF}" srcOrd="4" destOrd="0" parTransId="{20F4C754-DA86-406A-BD9F-18F285C173FB}" sibTransId="{3C72D949-BBAD-4DEC-B9C8-1EC36CB218F2}"/>
    <dgm:cxn modelId="{B63E1C1D-664D-4E21-A0FE-6632A5FA7D67}" type="presOf" srcId="{A73FB34B-DEE0-4A9A-BD35-467F30A678F8}" destId="{FB38D832-30B8-4386-891A-844D80FCFBD1}" srcOrd="0" destOrd="0" presId="urn:microsoft.com/office/officeart/2005/8/layout/cycle2"/>
    <dgm:cxn modelId="{58CCCE1F-43ED-4AC9-BECA-57F0680091A8}" srcId="{446A84D5-ABDF-4709-AB9F-D7D363B0C255}" destId="{6C26B02A-DBD1-458B-B598-809BA24156B7}" srcOrd="2" destOrd="0" parTransId="{0422AA74-7CF3-4DCA-976F-B8A57729CFAF}" sibTransId="{D8D89D0A-43E4-4615-BDA8-1A7617E31DD7}"/>
    <dgm:cxn modelId="{A146F522-D868-4FD8-A890-53C579350CB9}" type="presOf" srcId="{999C5FD9-BC70-4C84-9511-7DEE95E58AAF}" destId="{CEB32137-3011-45EF-9314-9AA2805E84D1}" srcOrd="0" destOrd="0" presId="urn:microsoft.com/office/officeart/2005/8/layout/cycle2"/>
    <dgm:cxn modelId="{8E03A632-D27C-4B27-97FA-3BFBE3B28AAC}" type="presOf" srcId="{B61A2FD1-83DA-4E5B-9F54-276B67D4CC6F}" destId="{6DCBEE5E-427D-4222-9E2A-3FA61D8F269B}" srcOrd="0" destOrd="0" presId="urn:microsoft.com/office/officeart/2005/8/layout/cycle2"/>
    <dgm:cxn modelId="{B8587036-337A-4B65-B328-5C1C74F10F88}" srcId="{446A84D5-ABDF-4709-AB9F-D7D363B0C255}" destId="{B61A2FD1-83DA-4E5B-9F54-276B67D4CC6F}" srcOrd="1" destOrd="0" parTransId="{1E625033-1AC3-40EC-A2CC-5BF7D0F99ACB}" sibTransId="{CD782352-F0A1-4C71-BF7F-97A18C2D20BF}"/>
    <dgm:cxn modelId="{8C19FE4E-0F36-46A4-A8FC-BF0D3906F57F}" type="presOf" srcId="{CD782352-F0A1-4C71-BF7F-97A18C2D20BF}" destId="{D538E149-BAB7-4EAA-9438-DBE1FC61B46D}" srcOrd="0" destOrd="0" presId="urn:microsoft.com/office/officeart/2005/8/layout/cycle2"/>
    <dgm:cxn modelId="{0C079F73-E871-41CC-A595-3BD23918F4F6}" type="presOf" srcId="{5E689E64-FDAC-4169-AD66-44CA99A99DBA}" destId="{32944D1E-32BB-485B-9F18-B1F0B05DC23B}" srcOrd="0" destOrd="0" presId="urn:microsoft.com/office/officeart/2005/8/layout/cycle2"/>
    <dgm:cxn modelId="{36691759-83C3-487C-9B24-C33E0367AC94}" type="presOf" srcId="{446A84D5-ABDF-4709-AB9F-D7D363B0C255}" destId="{3E1067F3-016E-4C49-B148-76E6AB0AEBEE}" srcOrd="0" destOrd="0" presId="urn:microsoft.com/office/officeart/2005/8/layout/cycle2"/>
    <dgm:cxn modelId="{7B6FAD85-3B11-49C5-B605-D5F96B1E876B}" srcId="{446A84D5-ABDF-4709-AB9F-D7D363B0C255}" destId="{5E689E64-FDAC-4169-AD66-44CA99A99DBA}" srcOrd="3" destOrd="0" parTransId="{BA1E7AF6-6769-4069-9572-669E26D48CAB}" sibTransId="{87E65458-C82C-43C3-A5DE-16414D1BC976}"/>
    <dgm:cxn modelId="{C78CF98A-B53D-41C6-9594-B0588AC93467}" type="presOf" srcId="{3C72D949-BBAD-4DEC-B9C8-1EC36CB218F2}" destId="{27EACF64-08F7-4B01-B406-9DC85DE8E46E}" srcOrd="1" destOrd="0" presId="urn:microsoft.com/office/officeart/2005/8/layout/cycle2"/>
    <dgm:cxn modelId="{C64D628E-AA29-4D59-B2CF-8943617ADB84}" type="presOf" srcId="{6C26B02A-DBD1-458B-B598-809BA24156B7}" destId="{18A59CC4-A1B1-4C77-BE41-53105FAAF2F7}" srcOrd="0" destOrd="0" presId="urn:microsoft.com/office/officeart/2005/8/layout/cycle2"/>
    <dgm:cxn modelId="{EC8C168F-6D2E-4B9C-8E58-0161205FB2AA}" type="presOf" srcId="{999C5FD9-BC70-4C84-9511-7DEE95E58AAF}" destId="{0DD85A05-B6EE-48C1-BE15-94D6AE728C07}" srcOrd="1" destOrd="0" presId="urn:microsoft.com/office/officeart/2005/8/layout/cycle2"/>
    <dgm:cxn modelId="{B9F72293-F394-4BA9-9D35-288752EF668D}" type="presOf" srcId="{D8D89D0A-43E4-4615-BDA8-1A7617E31DD7}" destId="{7F78DCC5-85A0-4DD4-996A-8402E4AEA327}" srcOrd="0" destOrd="0" presId="urn:microsoft.com/office/officeart/2005/8/layout/cycle2"/>
    <dgm:cxn modelId="{F3415DA6-D47E-420A-B987-813DA692B699}" type="presOf" srcId="{3C72D949-BBAD-4DEC-B9C8-1EC36CB218F2}" destId="{41906B8B-7BF3-422E-835C-D2A447443C77}" srcOrd="0" destOrd="0" presId="urn:microsoft.com/office/officeart/2005/8/layout/cycle2"/>
    <dgm:cxn modelId="{D608F2AD-63CA-4DB6-A06E-204049BCBF4C}" type="presOf" srcId="{D8D89D0A-43E4-4615-BDA8-1A7617E31DD7}" destId="{DFFE82B8-B0E0-4DE0-9515-D8A836B49CCA}" srcOrd="1" destOrd="0" presId="urn:microsoft.com/office/officeart/2005/8/layout/cycle2"/>
    <dgm:cxn modelId="{C1068FD7-6BEE-4E4A-A06D-0962A99FC59F}" type="presOf" srcId="{CD782352-F0A1-4C71-BF7F-97A18C2D20BF}" destId="{DE21E8FA-9933-4810-964F-9E42FE41E122}" srcOrd="1" destOrd="0" presId="urn:microsoft.com/office/officeart/2005/8/layout/cycle2"/>
    <dgm:cxn modelId="{5C8FA8D7-DE8A-4A55-B022-D9F6A3649C9F}" srcId="{446A84D5-ABDF-4709-AB9F-D7D363B0C255}" destId="{A73FB34B-DEE0-4A9A-BD35-467F30A678F8}" srcOrd="0" destOrd="0" parTransId="{2E7D6349-18CA-4A38-BA5A-206564138EEA}" sibTransId="{999C5FD9-BC70-4C84-9511-7DEE95E58AAF}"/>
    <dgm:cxn modelId="{7EE2DDEB-85B9-43C2-B927-CD7FE6D43969}" type="presOf" srcId="{87E65458-C82C-43C3-A5DE-16414D1BC976}" destId="{87E245B5-DECB-4AC1-AC91-EBCB4B114FC2}" srcOrd="0" destOrd="0" presId="urn:microsoft.com/office/officeart/2005/8/layout/cycle2"/>
    <dgm:cxn modelId="{2BCD15F5-CAFE-4FB7-A822-729D6A2683EC}" type="presOf" srcId="{87E65458-C82C-43C3-A5DE-16414D1BC976}" destId="{E04644C9-9F54-4E9B-8B2E-6120E7B5AF95}" srcOrd="1" destOrd="0" presId="urn:microsoft.com/office/officeart/2005/8/layout/cycle2"/>
    <dgm:cxn modelId="{6CA644FD-D3EC-4C97-B50D-259683E60656}" type="presParOf" srcId="{3E1067F3-016E-4C49-B148-76E6AB0AEBEE}" destId="{FB38D832-30B8-4386-891A-844D80FCFBD1}" srcOrd="0" destOrd="0" presId="urn:microsoft.com/office/officeart/2005/8/layout/cycle2"/>
    <dgm:cxn modelId="{91C94CE4-8022-4766-81C6-54D702720E34}" type="presParOf" srcId="{3E1067F3-016E-4C49-B148-76E6AB0AEBEE}" destId="{CEB32137-3011-45EF-9314-9AA2805E84D1}" srcOrd="1" destOrd="0" presId="urn:microsoft.com/office/officeart/2005/8/layout/cycle2"/>
    <dgm:cxn modelId="{89EF33CA-3C52-460D-B724-244615801518}" type="presParOf" srcId="{CEB32137-3011-45EF-9314-9AA2805E84D1}" destId="{0DD85A05-B6EE-48C1-BE15-94D6AE728C07}" srcOrd="0" destOrd="0" presId="urn:microsoft.com/office/officeart/2005/8/layout/cycle2"/>
    <dgm:cxn modelId="{A97B6B5A-89A8-495D-9EFD-F4B5F78DA9BC}" type="presParOf" srcId="{3E1067F3-016E-4C49-B148-76E6AB0AEBEE}" destId="{6DCBEE5E-427D-4222-9E2A-3FA61D8F269B}" srcOrd="2" destOrd="0" presId="urn:microsoft.com/office/officeart/2005/8/layout/cycle2"/>
    <dgm:cxn modelId="{D74430FC-AFE8-4015-9251-86297DB55200}" type="presParOf" srcId="{3E1067F3-016E-4C49-B148-76E6AB0AEBEE}" destId="{D538E149-BAB7-4EAA-9438-DBE1FC61B46D}" srcOrd="3" destOrd="0" presId="urn:microsoft.com/office/officeart/2005/8/layout/cycle2"/>
    <dgm:cxn modelId="{46E4C111-87AC-4F24-95D6-F480F9003F04}" type="presParOf" srcId="{D538E149-BAB7-4EAA-9438-DBE1FC61B46D}" destId="{DE21E8FA-9933-4810-964F-9E42FE41E122}" srcOrd="0" destOrd="0" presId="urn:microsoft.com/office/officeart/2005/8/layout/cycle2"/>
    <dgm:cxn modelId="{EF8C1FDD-A92A-4668-93BE-D3E33A3F10D3}" type="presParOf" srcId="{3E1067F3-016E-4C49-B148-76E6AB0AEBEE}" destId="{18A59CC4-A1B1-4C77-BE41-53105FAAF2F7}" srcOrd="4" destOrd="0" presId="urn:microsoft.com/office/officeart/2005/8/layout/cycle2"/>
    <dgm:cxn modelId="{9C0E9D69-DEA6-4453-9EB4-127DA1056FCA}" type="presParOf" srcId="{3E1067F3-016E-4C49-B148-76E6AB0AEBEE}" destId="{7F78DCC5-85A0-4DD4-996A-8402E4AEA327}" srcOrd="5" destOrd="0" presId="urn:microsoft.com/office/officeart/2005/8/layout/cycle2"/>
    <dgm:cxn modelId="{4790D8E7-8B36-4FF0-B8F2-A0944E7A7F7B}" type="presParOf" srcId="{7F78DCC5-85A0-4DD4-996A-8402E4AEA327}" destId="{DFFE82B8-B0E0-4DE0-9515-D8A836B49CCA}" srcOrd="0" destOrd="0" presId="urn:microsoft.com/office/officeart/2005/8/layout/cycle2"/>
    <dgm:cxn modelId="{A46085A8-2D46-4769-AE3E-75485E690F69}" type="presParOf" srcId="{3E1067F3-016E-4C49-B148-76E6AB0AEBEE}" destId="{32944D1E-32BB-485B-9F18-B1F0B05DC23B}" srcOrd="6" destOrd="0" presId="urn:microsoft.com/office/officeart/2005/8/layout/cycle2"/>
    <dgm:cxn modelId="{B6CCFE2B-854E-4123-B81B-BB8BB4F12A41}" type="presParOf" srcId="{3E1067F3-016E-4C49-B148-76E6AB0AEBEE}" destId="{87E245B5-DECB-4AC1-AC91-EBCB4B114FC2}" srcOrd="7" destOrd="0" presId="urn:microsoft.com/office/officeart/2005/8/layout/cycle2"/>
    <dgm:cxn modelId="{2EFDC379-C49A-4AB4-8C45-F5D1FE8A4B6D}" type="presParOf" srcId="{87E245B5-DECB-4AC1-AC91-EBCB4B114FC2}" destId="{E04644C9-9F54-4E9B-8B2E-6120E7B5AF95}" srcOrd="0" destOrd="0" presId="urn:microsoft.com/office/officeart/2005/8/layout/cycle2"/>
    <dgm:cxn modelId="{83D344DD-39C3-4473-BA5B-3C3AF7766FFE}" type="presParOf" srcId="{3E1067F3-016E-4C49-B148-76E6AB0AEBEE}" destId="{7FF5497F-F045-4051-A4CD-DB4E89062C30}" srcOrd="8" destOrd="0" presId="urn:microsoft.com/office/officeart/2005/8/layout/cycle2"/>
    <dgm:cxn modelId="{48ABF8ED-A8DC-487E-9621-712E1372FBA0}" type="presParOf" srcId="{3E1067F3-016E-4C49-B148-76E6AB0AEBEE}" destId="{41906B8B-7BF3-422E-835C-D2A447443C77}" srcOrd="9" destOrd="0" presId="urn:microsoft.com/office/officeart/2005/8/layout/cycle2"/>
    <dgm:cxn modelId="{1916EFE6-1E36-4DA9-AA5E-0FA762AFDDEA}" type="presParOf" srcId="{41906B8B-7BF3-422E-835C-D2A447443C77}" destId="{27EACF64-08F7-4B01-B406-9DC85DE8E46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8D832-30B8-4386-891A-844D80FCFBD1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Transport &amp; Logistics</a:t>
          </a:r>
          <a:endParaRPr lang="en-US" sz="1400" kern="1200" dirty="0"/>
        </a:p>
      </dsp:txBody>
      <dsp:txXfrm>
        <a:off x="2614422" y="179995"/>
        <a:ext cx="867155" cy="867155"/>
      </dsp:txXfrm>
    </dsp:sp>
    <dsp:sp modelId="{CEB32137-3011-45EF-9314-9AA2805E84D1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632045" y="996915"/>
        <a:ext cx="228964" cy="248335"/>
      </dsp:txXfrm>
    </dsp:sp>
    <dsp:sp modelId="{6DCBEE5E-427D-4222-9E2A-3FA61D8F269B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Smart Grid</a:t>
          </a:r>
          <a:endParaRPr lang="en-US" sz="1400" kern="1200" dirty="0"/>
        </a:p>
      </dsp:txBody>
      <dsp:txXfrm>
        <a:off x="4105844" y="1263576"/>
        <a:ext cx="867155" cy="867155"/>
      </dsp:txXfrm>
    </dsp:sp>
    <dsp:sp modelId="{D538E149-BAB7-4EAA-9438-DBE1FC61B46D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158126" y="2394156"/>
        <a:ext cx="228964" cy="248335"/>
      </dsp:txXfrm>
    </dsp:sp>
    <dsp:sp modelId="{18A59CC4-A1B1-4C77-BE41-53105FAAF2F7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Smart Cities</a:t>
          </a:r>
          <a:endParaRPr lang="en-US" sz="1400" kern="1200" dirty="0"/>
        </a:p>
      </dsp:txBody>
      <dsp:txXfrm>
        <a:off x="3536171" y="3016849"/>
        <a:ext cx="867155" cy="867155"/>
      </dsp:txXfrm>
    </dsp:sp>
    <dsp:sp modelId="{7F78DCC5-85A0-4DD4-996A-8402E4AEA327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991839" y="3326259"/>
        <a:ext cx="228964" cy="248335"/>
      </dsp:txXfrm>
    </dsp:sp>
    <dsp:sp modelId="{32944D1E-32BB-485B-9F18-B1F0B05DC23B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Wearables</a:t>
          </a:r>
          <a:endParaRPr lang="en-US" sz="1400" kern="1200" dirty="0"/>
        </a:p>
      </dsp:txBody>
      <dsp:txXfrm>
        <a:off x="1692672" y="3016849"/>
        <a:ext cx="867155" cy="867155"/>
      </dsp:txXfrm>
    </dsp:sp>
    <dsp:sp modelId="{87E245B5-DECB-4AC1-AC91-EBCB4B114FC2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744954" y="2505090"/>
        <a:ext cx="228964" cy="248335"/>
      </dsp:txXfrm>
    </dsp:sp>
    <dsp:sp modelId="{7FF5497F-F045-4051-A4CD-DB4E89062C30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Agriculture</a:t>
          </a:r>
          <a:endParaRPr lang="en-US" sz="1400" kern="1200" dirty="0"/>
        </a:p>
      </dsp:txBody>
      <dsp:txXfrm>
        <a:off x="1122999" y="1263576"/>
        <a:ext cx="867155" cy="867155"/>
      </dsp:txXfrm>
    </dsp:sp>
    <dsp:sp modelId="{41906B8B-7BF3-422E-835C-D2A447443C77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40623" y="1065476"/>
        <a:ext cx="228964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1B0ACB-A020-4D92-B858-F976B348786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E9DAE9-5608-4965-8D9C-9AF59AF10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1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9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2" y="0"/>
            <a:ext cx="9148762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" name="矩形 10"/>
          <p:cNvSpPr/>
          <p:nvPr/>
        </p:nvSpPr>
        <p:spPr>
          <a:xfrm>
            <a:off x="-4762" y="0"/>
            <a:ext cx="9148763" cy="66325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395413" y="1325563"/>
            <a:ext cx="6351587" cy="1470025"/>
          </a:xfrm>
        </p:spPr>
        <p:txBody>
          <a:bodyPr/>
          <a:lstStyle>
            <a:lvl1pPr algn="ctr">
              <a:lnSpc>
                <a:spcPct val="100000"/>
              </a:lnSpc>
              <a:defRPr sz="4200" smtClean="0"/>
            </a:lvl1pPr>
          </a:lstStyle>
          <a:p>
            <a:pPr lvl="0"/>
            <a:r>
              <a:rPr lang="zh-CN" altLang="en-US" noProof="0"/>
              <a:t>单击此处</a:t>
            </a:r>
            <a:br>
              <a:rPr lang="zh-CN" altLang="en-US" noProof="0"/>
            </a:br>
            <a:r>
              <a:rPr lang="zh-CN" altLang="en-US" noProof="0"/>
              <a:t>编辑母版标题样式</a:t>
            </a:r>
          </a:p>
        </p:txBody>
      </p:sp>
      <p:sp>
        <p:nvSpPr>
          <p:cNvPr id="16389" name="KSO_BC1"/>
          <p:cNvSpPr>
            <a:spLocks noGrp="1"/>
          </p:cNvSpPr>
          <p:nvPr>
            <p:ph type="subTitle" idx="1"/>
          </p:nvPr>
        </p:nvSpPr>
        <p:spPr>
          <a:xfrm>
            <a:off x="2393950" y="2919413"/>
            <a:ext cx="4354513" cy="496887"/>
          </a:xfrm>
          <a:prstGeom prst="roundRect">
            <a:avLst>
              <a:gd name="adj" fmla="val 50000"/>
            </a:avLst>
          </a:prstGeom>
          <a:ln>
            <a:solidFill>
              <a:schemeClr val="accent2"/>
            </a:solidFill>
            <a:round/>
          </a:ln>
        </p:spPr>
        <p:txBody>
          <a:bodyPr anchor="ctr"/>
          <a:lstStyle>
            <a:lvl1pPr marL="0" indent="0" algn="ctr">
              <a:buFont typeface="Wingdings 2" panose="05020102010507070707" pitchFamily="18" charset="2"/>
              <a:buNone/>
              <a:defRPr sz="1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zh-CN" altLang="en-US" noProof="0"/>
          </a:p>
        </p:txBody>
      </p:sp>
      <p:sp>
        <p:nvSpPr>
          <p:cNvPr id="11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0B81DA56-5DD3-4AE6-B518-0C2568623171}" type="datetimeFigureOut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  <a:t>2019/11/20</a:t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81926CE9-F0B3-451E-89A1-1F9B76FBF57C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  <a:t>‹#›</a:t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03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027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</a:t>
            </a:r>
            <a:endParaRPr lang="zh-CN" altLang="en-US"/>
          </a:p>
          <a:p>
            <a:pPr lvl="1"/>
            <a:r>
              <a:rPr lang="en-US" altLang="zh-CN"/>
              <a:t>Second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6" y="2012949"/>
            <a:ext cx="5995988" cy="1235075"/>
          </a:xfrm>
        </p:spPr>
        <p:txBody>
          <a:bodyPr/>
          <a:lstStyle>
            <a:lvl1pPr algn="ctr">
              <a:defRPr sz="4000">
                <a:gradFill flip="none" rotWithShape="1">
                  <a:gsLst>
                    <a:gs pos="0">
                      <a:schemeClr val="accent1"/>
                    </a:gs>
                    <a:gs pos="50000">
                      <a:schemeClr val="accent2">
                        <a:lumMod val="7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886075" y="3292432"/>
            <a:ext cx="3371851" cy="373878"/>
          </a:xfrm>
          <a:prstGeom prst="roundRect">
            <a:avLst>
              <a:gd name="adj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SO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6" y="2012949"/>
            <a:ext cx="5995988" cy="1235075"/>
          </a:xfrm>
        </p:spPr>
        <p:txBody>
          <a:bodyPr/>
          <a:lstStyle>
            <a:lvl1pPr algn="ctr">
              <a:defRPr sz="4000">
                <a:gradFill flip="none" rotWithShape="1">
                  <a:gsLst>
                    <a:gs pos="0">
                      <a:schemeClr val="accent1"/>
                    </a:gs>
                    <a:gs pos="50000">
                      <a:schemeClr val="accent2">
                        <a:lumMod val="7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886075" y="3292432"/>
            <a:ext cx="3371851" cy="373878"/>
          </a:xfrm>
          <a:prstGeom prst="roundRect">
            <a:avLst>
              <a:gd name="adj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9152172" y="-78021"/>
            <a:ext cx="36000" cy="36000"/>
          </a:xfrm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/>
              <a:t>Click to edit Master text style</a:t>
            </a:r>
            <a:endParaRPr lang="zh-CN" altLang="en-US"/>
          </a:p>
          <a:p>
            <a:pPr lvl="1"/>
            <a:r>
              <a:rPr lang="en-US" altLang="zh-CN"/>
              <a:t>Second level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/>
              <a:t>Click to edit Master text style</a:t>
            </a:r>
            <a:endParaRPr lang="zh-CN" altLang="en-US"/>
          </a:p>
          <a:p>
            <a:pPr lvl="1"/>
            <a:r>
              <a:rPr lang="en-US" altLang="zh-CN"/>
              <a:t>Second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</a:t>
            </a:r>
            <a:endParaRPr lang="zh-CN" altLang="en-US"/>
          </a:p>
          <a:p>
            <a:pPr lvl="1"/>
            <a:r>
              <a:rPr lang="en-US" altLang="zh-CN"/>
              <a:t>Second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</a:t>
            </a:r>
            <a:endParaRPr lang="zh-CN" altLang="en-US"/>
          </a:p>
          <a:p>
            <a:pPr lvl="1"/>
            <a:r>
              <a:rPr lang="en-US" altLang="zh-CN"/>
              <a:t>Second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</a:t>
            </a:r>
            <a:endParaRPr lang="zh-CN" altLang="en-US"/>
          </a:p>
          <a:p>
            <a:pPr lvl="1"/>
            <a:r>
              <a:rPr lang="en-US" altLang="zh-CN"/>
              <a:t>Second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328738"/>
            <a:ext cx="7886700" cy="4749800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Click to edit Master text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矩形 7"/>
          <p:cNvSpPr/>
          <p:nvPr/>
        </p:nvSpPr>
        <p:spPr>
          <a:xfrm>
            <a:off x="0" y="0"/>
            <a:ext cx="9144000" cy="6848475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438150" y="273050"/>
            <a:ext cx="8272463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438150" y="1165225"/>
            <a:ext cx="8262938" cy="51927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CABF1B-6DD5-4A95-9C43-F009374D1C1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84EE77-B942-43AB-AFA1-17FBE405E2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339AAF"/>
          </a:solidFill>
          <a:latin typeface="Arial Black" panose="020B0A04020102020204" pitchFamily="34" charset="0"/>
          <a:ea typeface="Microsoft YaHei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anose="020B0A04020102020204" pitchFamily="34" charset="0"/>
          <a:ea typeface="Microsoft YaHei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anose="020B0A04020102020204" pitchFamily="34" charset="0"/>
          <a:ea typeface="Microsoft YaHei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anose="020B0A04020102020204" pitchFamily="34" charset="0"/>
          <a:ea typeface="Microsoft YaHei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anose="020B0A04020102020204" pitchFamily="34" charset="0"/>
          <a:ea typeface="Microsoft YaHe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anose="020B0A04020102020204" pitchFamily="34" charset="0"/>
          <a:ea typeface="Microsoft YaHe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anose="020B0A04020102020204" pitchFamily="34" charset="0"/>
          <a:ea typeface="Microsoft YaHe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anose="020B0A04020102020204" pitchFamily="34" charset="0"/>
          <a:ea typeface="Microsoft YaHe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39AAF"/>
          </a:solidFill>
          <a:latin typeface="Arial Black" panose="020B0A04020102020204" pitchFamily="34" charset="0"/>
          <a:ea typeface="Microsoft YaHei" panose="020B0503020204020204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"/>
        <a:defRPr sz="2000" kern="1200">
          <a:solidFill>
            <a:srgbClr val="286991"/>
          </a:solidFill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FCDD9"/>
        </a:buClr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hdFaisal2165/IOT-Applications?files=1" TargetMode="External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/>
          </p:cNvSpPr>
          <p:nvPr>
            <p:ph type="title"/>
          </p:nvPr>
        </p:nvSpPr>
        <p:spPr>
          <a:xfrm>
            <a:off x="638810" y="1057912"/>
            <a:ext cx="8058150" cy="20193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kern="1200" dirty="0">
                <a:latin typeface="Georgia" panose="02040502050405020303" charset="0"/>
                <a:ea typeface="Microsoft YaHei" panose="020B0503020204020204" pitchFamily="34" charset="-122"/>
                <a:cs typeface="+mj-cs"/>
                <a:sym typeface="+mn-ea"/>
              </a:rPr>
              <a:t>IOT : Its Applications and Research Challenges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279525" y="19050"/>
            <a:ext cx="6776720" cy="113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b="1" dirty="0">
                <a:latin typeface="+mn-lt"/>
                <a:ea typeface="Microsoft YaHei" panose="020B0503020204020204" pitchFamily="34" charset="-122"/>
              </a:rPr>
              <a:t>UNIVERSITY OF OTTAWA</a:t>
            </a:r>
          </a:p>
          <a:p>
            <a:pPr algn="ctr">
              <a:lnSpc>
                <a:spcPct val="130000"/>
              </a:lnSpc>
            </a:pPr>
            <a:r>
              <a:rPr lang="en-US" sz="2000" i="1" dirty="0">
                <a:latin typeface="+mn-lt"/>
                <a:ea typeface="Microsoft YaHei" panose="020B0503020204020204" pitchFamily="34" charset="-122"/>
              </a:rPr>
              <a:t>ELG5134F: Computer Communications and Networks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16217" y="3313099"/>
            <a:ext cx="8711565" cy="372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i="1" dirty="0">
                <a:latin typeface="Arial" panose="020B0604020202020204" pitchFamily="34" charset="0"/>
                <a:ea typeface="Microsoft YaHei" panose="020B0503020204020204" pitchFamily="34" charset="-122"/>
              </a:rPr>
              <a:t>        </a:t>
            </a:r>
            <a:r>
              <a:rPr lang="en-US" sz="1600" b="1" i="1" dirty="0">
                <a:latin typeface="+mn-lt"/>
                <a:ea typeface="Microsoft YaHei" panose="020B0503020204020204" pitchFamily="34" charset="-122"/>
              </a:rPr>
              <a:t> </a:t>
            </a:r>
            <a:r>
              <a:rPr lang="en-IN" altLang="en-US" sz="1600" b="1" i="1" dirty="0">
                <a:latin typeface="Times New Roman" panose="02020603050405020304" charset="0"/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Presented </a:t>
            </a:r>
            <a:r>
              <a:rPr lang="en-US" altLang="en-IN" sz="1600" b="1" i="1" dirty="0">
                <a:latin typeface="Times New Roman" panose="02020603050405020304" charset="0"/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By:</a:t>
            </a:r>
            <a:r>
              <a:rPr lang="en-IN" altLang="en-US" sz="1600" b="1" i="1" dirty="0">
                <a:latin typeface="Times New Roman" panose="02020603050405020304" charset="0"/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 Group 25</a:t>
            </a:r>
          </a:p>
          <a:p>
            <a:pPr algn="ctr">
              <a:lnSpc>
                <a:spcPct val="90000"/>
              </a:lnSpc>
            </a:pPr>
            <a:endParaRPr lang="en-IN" altLang="en-US" sz="1600" b="1" i="1" dirty="0">
              <a:latin typeface="Times New Roman" panose="02020603050405020304" charset="0"/>
              <a:ea typeface="Arial Unicode MS" panose="020B0604020202020204" pitchFamily="34" charset="-128"/>
              <a:cs typeface="Arial Unicode MS" panose="020B0604020202020204" pitchFamily="34" charset="-128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IN" altLang="en-US" sz="2000" b="1" dirty="0">
                <a:latin typeface="Times New Roman" panose="02020603050405020304" charset="0"/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M</a:t>
            </a:r>
            <a:r>
              <a:rPr lang="en-US" altLang="en-IN" sz="2000" b="1" dirty="0">
                <a:latin typeface="Times New Roman" panose="02020603050405020304" charset="0"/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OHD FAISAL</a:t>
            </a:r>
            <a:r>
              <a:rPr lang="en-IN" altLang="en-IN" sz="2000" b="1" dirty="0">
                <a:latin typeface="Times New Roman" panose="02020603050405020304" charset="0"/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 </a:t>
            </a:r>
            <a:r>
              <a:rPr lang="en-IN" altLang="en-US" sz="2000" b="1" dirty="0">
                <a:latin typeface="Times New Roman" panose="02020603050405020304" charset="0"/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(300130850)</a:t>
            </a:r>
          </a:p>
          <a:p>
            <a:pPr algn="ctr">
              <a:lnSpc>
                <a:spcPct val="150000"/>
              </a:lnSpc>
            </a:pPr>
            <a:r>
              <a:rPr lang="en-IN" altLang="en-US" sz="2000" b="1" dirty="0">
                <a:latin typeface="Times New Roman" panose="02020603050405020304" charset="0"/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SHAHZEB FARRUK (300130852)</a:t>
            </a:r>
          </a:p>
          <a:p>
            <a:pPr algn="ctr">
              <a:lnSpc>
                <a:spcPct val="150000"/>
              </a:lnSpc>
            </a:pPr>
            <a:r>
              <a:rPr lang="en-IN" altLang="en-US" sz="2000" b="1" dirty="0">
                <a:latin typeface="Times New Roman" panose="02020603050405020304" charset="0"/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ZAREEF AL ISLAM (300141706)</a:t>
            </a:r>
          </a:p>
          <a:p>
            <a:pPr algn="ctr">
              <a:lnSpc>
                <a:spcPct val="150000"/>
              </a:lnSpc>
            </a:pPr>
            <a:r>
              <a:rPr lang="en-IN" altLang="en-US" sz="2000" b="1" dirty="0">
                <a:latin typeface="Times New Roman" panose="02020603050405020304" charset="0"/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MANU SHARMA (300125688)</a:t>
            </a:r>
            <a:r>
              <a:rPr lang="en-IN" altLang="en-US" sz="2400" dirty="0"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   </a:t>
            </a:r>
            <a:r>
              <a:rPr lang="en-IN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                                      </a:t>
            </a:r>
          </a:p>
          <a:p>
            <a:pPr algn="l">
              <a:lnSpc>
                <a:spcPct val="100000"/>
              </a:lnSpc>
              <a:spcBef>
                <a:spcPts val="430"/>
              </a:spcBef>
            </a:pPr>
            <a:r>
              <a:rPr lang="en-IN" altLang="en-US" sz="2000" dirty="0"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       </a:t>
            </a:r>
          </a:p>
          <a:p>
            <a:pPr algn="l">
              <a:lnSpc>
                <a:spcPct val="130000"/>
              </a:lnSpc>
            </a:pPr>
            <a:r>
              <a:rPr lang="en-US" sz="1600" b="1" dirty="0"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en-US" sz="1600" b="1" dirty="0">
                <a:latin typeface="Arial" panose="020B0604020202020204" pitchFamily="34" charset="0"/>
                <a:ea typeface="Microsoft YaHei" panose="020B0503020204020204" pitchFamily="34" charset="-122"/>
              </a:rPr>
              <a:t> 	 </a:t>
            </a:r>
            <a:r>
              <a:rPr lang="en-US" sz="1400" b="1" dirty="0">
                <a:latin typeface="Arial" panose="020B0604020202020204" pitchFamily="34" charset="0"/>
                <a:ea typeface="Microsoft YaHei" panose="020B0503020204020204" pitchFamily="34" charset="-122"/>
              </a:rPr>
              <a:t>	</a:t>
            </a: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</a:p>
          <a:p>
            <a:pPr algn="l">
              <a:lnSpc>
                <a:spcPct val="130000"/>
              </a:lnSpc>
            </a:pP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833110" y="6454775"/>
            <a:ext cx="3311525" cy="72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en-US" sz="1800" b="1" dirty="0"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DATE: </a:t>
            </a:r>
            <a:r>
              <a:rPr lang="en-US" altLang="en-US" b="1" dirty="0"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20</a:t>
            </a:r>
            <a:r>
              <a:rPr lang="en-US" altLang="en-US" b="1" baseline="30000" dirty="0"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th</a:t>
            </a:r>
            <a:r>
              <a:rPr lang="en-US" altLang="en-US" b="1" dirty="0"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 November</a:t>
            </a:r>
            <a:r>
              <a:rPr lang="en-US" altLang="en-US" sz="1800" b="1" dirty="0">
                <a:ea typeface="Arial Unicode MS" panose="020B0604020202020204" pitchFamily="34" charset="-128"/>
                <a:cs typeface="Arial Unicode MS" panose="020B0604020202020204" pitchFamily="34" charset="-128"/>
                <a:sym typeface="+mn-ea"/>
              </a:rPr>
              <a:t>, 2019</a:t>
            </a:r>
            <a:endParaRPr lang="en-IN" altLang="en-US" sz="1800" b="1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E70DA-C376-47EB-BA3E-23070263AA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445969" cy="17788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124589" y="6219247"/>
            <a:ext cx="3482043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400" b="1" i="1" dirty="0">
                <a:latin typeface="Arial" panose="020B0604020202020204" pitchFamily="34" charset="0"/>
                <a:ea typeface="Microsoft YaHei" panose="020B0503020204020204" pitchFamily="34" charset="-122"/>
              </a:rPr>
              <a:t>Projected growth of connected entities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3951B80-2110-4FC4-A40C-050386A2D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9" y="467135"/>
            <a:ext cx="8612561" cy="558953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3000" b="1" dirty="0">
                <a:solidFill>
                  <a:srgbClr val="339AAF"/>
                </a:solidFill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  <a:t>3. APPLICATIONS OF IOT</a:t>
            </a:r>
            <a:endParaRPr lang="en-CA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BCFB72C-D379-41DB-B328-5585C7BF2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741937"/>
              </p:ext>
            </p:extLst>
          </p:nvPr>
        </p:nvGraphicFramePr>
        <p:xfrm>
          <a:off x="1523640" y="17222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762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560" y="522360"/>
            <a:ext cx="8228880" cy="99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000" b="1" dirty="0">
                <a:solidFill>
                  <a:srgbClr val="339AAF"/>
                </a:solidFill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  <a:t>TCP/IP STACK</a:t>
            </a:r>
            <a:endParaRPr lang="en-CA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8" name="Table 2"/>
          <p:cNvGraphicFramePr/>
          <p:nvPr>
            <p:extLst>
              <p:ext uri="{D42A27DB-BD31-4B8C-83A1-F6EECF244321}">
                <p14:modId xmlns:p14="http://schemas.microsoft.com/office/powerpoint/2010/main" val="1170769030"/>
              </p:ext>
            </p:extLst>
          </p:nvPr>
        </p:nvGraphicFramePr>
        <p:xfrm>
          <a:off x="648000" y="1584000"/>
          <a:ext cx="7847640" cy="47516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2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9680">
                <a:tc>
                  <a:txBody>
                    <a:bodyPr/>
                    <a:lstStyle/>
                    <a:p>
                      <a:pPr algn="ctr"/>
                      <a:r>
                        <a:rPr lang="en-CA" sz="24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LAYERS</a:t>
                      </a:r>
                      <a:endParaRPr lang="en-CA" sz="24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PROTOCOLS</a:t>
                      </a:r>
                      <a:endParaRPr lang="en-CA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680">
                <a:tc>
                  <a:txBody>
                    <a:bodyPr/>
                    <a:lstStyle/>
                    <a:p>
                      <a:pPr algn="ctr"/>
                      <a:r>
                        <a:rPr lang="en-CA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Application</a:t>
                      </a:r>
                      <a:endParaRPr lang="en-CA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HTTP, FTP, </a:t>
                      </a:r>
                      <a:r>
                        <a:rPr lang="en-CA" sz="2000" strike="noStrike" spc="-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mDNS</a:t>
                      </a:r>
                      <a:r>
                        <a:rPr lang="en-CA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, WebSocket, OSC ..</a:t>
                      </a:r>
                      <a:endParaRPr lang="en-CA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680">
                <a:tc>
                  <a:txBody>
                    <a:bodyPr/>
                    <a:lstStyle/>
                    <a:p>
                      <a:pPr algn="ctr"/>
                      <a:r>
                        <a:rPr lang="en-CA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Transport</a:t>
                      </a:r>
                      <a:endParaRPr lang="en-CA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TCP, UDP</a:t>
                      </a:r>
                      <a:endParaRPr lang="en-CA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680">
                <a:tc>
                  <a:txBody>
                    <a:bodyPr/>
                    <a:lstStyle/>
                    <a:p>
                      <a:pPr algn="ctr"/>
                      <a:r>
                        <a:rPr lang="en-CA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Internet</a:t>
                      </a:r>
                      <a:endParaRPr lang="en-CA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IP</a:t>
                      </a:r>
                      <a:endParaRPr lang="en-CA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920">
                <a:tc>
                  <a:txBody>
                    <a:bodyPr/>
                    <a:lstStyle/>
                    <a:p>
                      <a:pPr algn="ctr"/>
                      <a:r>
                        <a:rPr lang="en-CA" sz="2000" strike="noStrike" spc="-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Link</a:t>
                      </a:r>
                      <a:endParaRPr lang="en-CA" sz="20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strike="noStrike" spc="-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Ethernet, Wi-Fi...</a:t>
                      </a:r>
                      <a:endParaRPr lang="en-CA" sz="20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3615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Content Placeholder 9"/>
          <p:cNvPicPr/>
          <p:nvPr/>
        </p:nvPicPr>
        <p:blipFill rotWithShape="1">
          <a:blip r:embed="rId2"/>
          <a:srcRect l="2791" t="3834" r="2791" b="4826"/>
          <a:stretch/>
        </p:blipFill>
        <p:spPr>
          <a:xfrm>
            <a:off x="1740945" y="1489533"/>
            <a:ext cx="6017342" cy="4454013"/>
          </a:xfrm>
          <a:prstGeom prst="rect">
            <a:avLst/>
          </a:prstGeom>
          <a:ln>
            <a:noFill/>
          </a:ln>
        </p:spPr>
      </p:pic>
      <p:sp>
        <p:nvSpPr>
          <p:cNvPr id="217" name="CustomShape 1"/>
          <p:cNvSpPr/>
          <p:nvPr/>
        </p:nvSpPr>
        <p:spPr>
          <a:xfrm>
            <a:off x="457200" y="82683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2400" b="1" dirty="0">
                <a:solidFill>
                  <a:srgbClr val="339AAF"/>
                </a:solidFill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  <a:t>3.1 WASTE MANAGEMENT &amp; </a:t>
            </a:r>
            <a:r>
              <a:rPr lang="en-US" sz="2400" b="1" dirty="0">
                <a:solidFill>
                  <a:srgbClr val="339AAF"/>
                </a:solidFill>
                <a:latin typeface="Arial Black" panose="020B0A04020102020204" pitchFamily="34" charset="0"/>
                <a:ea typeface="Microsoft YaHei" panose="020B0503020204020204" pitchFamily="34" charset="-122"/>
              </a:rPr>
              <a:t>WEATHER MONITORING</a:t>
            </a:r>
            <a:endParaRPr lang="en-CA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 rot="455082" flipV="1">
            <a:off x="2555435" y="2196624"/>
            <a:ext cx="503280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5836764" y="2236787"/>
            <a:ext cx="719280" cy="57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0" name="CustomShape 4"/>
          <p:cNvSpPr/>
          <p:nvPr/>
        </p:nvSpPr>
        <p:spPr>
          <a:xfrm flipV="1">
            <a:off x="5156954" y="3716540"/>
            <a:ext cx="1039450" cy="24479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1" name="CustomShape 5"/>
          <p:cNvSpPr/>
          <p:nvPr/>
        </p:nvSpPr>
        <p:spPr>
          <a:xfrm flipH="1">
            <a:off x="6763304" y="4355313"/>
            <a:ext cx="143280" cy="79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2" name="CustomShape 6"/>
          <p:cNvSpPr/>
          <p:nvPr/>
        </p:nvSpPr>
        <p:spPr>
          <a:xfrm>
            <a:off x="440406" y="2852001"/>
            <a:ext cx="2456334" cy="70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1800" b="1" strike="noStrike" spc="-1" dirty="0">
                <a:solidFill>
                  <a:srgbClr val="339AA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Ultrasonic Sensor</a:t>
            </a:r>
            <a:endParaRPr lang="en-CA" sz="1800" b="0" strike="noStrike" spc="-1" dirty="0">
              <a:solidFill>
                <a:srgbClr val="339AA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6994955" y="4285076"/>
            <a:ext cx="1439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1800" b="1" strike="noStrike" spc="-1" dirty="0">
                <a:solidFill>
                  <a:srgbClr val="339AA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Internet</a:t>
            </a:r>
            <a:endParaRPr lang="en-CA" sz="1800" b="0" strike="noStrike" spc="-1" dirty="0">
              <a:solidFill>
                <a:srgbClr val="339AA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8"/>
          <p:cNvSpPr/>
          <p:nvPr/>
        </p:nvSpPr>
        <p:spPr>
          <a:xfrm>
            <a:off x="3149281" y="4528432"/>
            <a:ext cx="2309919" cy="343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CA" sz="1800" b="1" strike="noStrike" spc="-1" dirty="0">
                <a:solidFill>
                  <a:srgbClr val="339AA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 Server</a:t>
            </a:r>
            <a:endParaRPr lang="en-CA" sz="1800" b="0" strike="noStrike" spc="-1" dirty="0">
              <a:solidFill>
                <a:srgbClr val="339AA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8660C-7D36-496B-8BE9-9E8E891FB5CB}"/>
              </a:ext>
            </a:extLst>
          </p:cNvPr>
          <p:cNvSpPr txBox="1"/>
          <p:nvPr/>
        </p:nvSpPr>
        <p:spPr>
          <a:xfrm>
            <a:off x="3865442" y="2852001"/>
            <a:ext cx="1220423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CA" sz="1600" b="1" dirty="0">
                <a:solidFill>
                  <a:srgbClr val="339AA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ESP 8266</a:t>
            </a:r>
            <a:endParaRPr lang="en-US" sz="1600" b="1" dirty="0">
              <a:solidFill>
                <a:srgbClr val="339AA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2050" name="Picture 2" descr="Image result for Cloud icon">
            <a:extLst>
              <a:ext uri="{FF2B5EF4-FFF2-40B4-BE49-F238E27FC236}">
                <a16:creationId xmlns:a16="http://schemas.microsoft.com/office/drawing/2014/main" id="{836DF0C1-05FD-425A-BBDC-E80D8B9E7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8" t="2665" r="-5339" b="14678"/>
          <a:stretch/>
        </p:blipFill>
        <p:spPr bwMode="auto">
          <a:xfrm>
            <a:off x="3581839" y="3399091"/>
            <a:ext cx="1444804" cy="111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2353A4-C937-4DCF-97AD-C438DD0FCA8F}"/>
              </a:ext>
            </a:extLst>
          </p:cNvPr>
          <p:cNvSpPr txBox="1"/>
          <p:nvPr/>
        </p:nvSpPr>
        <p:spPr>
          <a:xfrm>
            <a:off x="1740945" y="4750953"/>
            <a:ext cx="917842" cy="6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CA" sz="1600" b="1" dirty="0">
                <a:solidFill>
                  <a:srgbClr val="339AAF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DHT 11 Sensor</a:t>
            </a:r>
            <a:endParaRPr lang="en-US" sz="1600" b="1" dirty="0">
              <a:solidFill>
                <a:srgbClr val="339AAF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2052" name="Picture 4" descr="Image result for dht11 temp and humidity sensor">
            <a:extLst>
              <a:ext uri="{FF2B5EF4-FFF2-40B4-BE49-F238E27FC236}">
                <a16:creationId xmlns:a16="http://schemas.microsoft.com/office/drawing/2014/main" id="{6D72E47D-542E-4B97-B5CC-77EB5B70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84" y="3709413"/>
            <a:ext cx="1007971" cy="115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stomShape 4">
            <a:extLst>
              <a:ext uri="{FF2B5EF4-FFF2-40B4-BE49-F238E27FC236}">
                <a16:creationId xmlns:a16="http://schemas.microsoft.com/office/drawing/2014/main" id="{C9BD1D62-C1BD-4719-86C1-54BD28770320}"/>
              </a:ext>
            </a:extLst>
          </p:cNvPr>
          <p:cNvSpPr/>
          <p:nvPr/>
        </p:nvSpPr>
        <p:spPr>
          <a:xfrm flipV="1">
            <a:off x="1959957" y="2824190"/>
            <a:ext cx="1189324" cy="15302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72158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Cloud icon">
            <a:extLst>
              <a:ext uri="{FF2B5EF4-FFF2-40B4-BE49-F238E27FC236}">
                <a16:creationId xmlns:a16="http://schemas.microsoft.com/office/drawing/2014/main" id="{2F54FC7A-6334-4393-918B-A8D8997B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620" y="3820010"/>
            <a:ext cx="1964888" cy="196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CustomShape 1"/>
          <p:cNvSpPr/>
          <p:nvPr/>
        </p:nvSpPr>
        <p:spPr>
          <a:xfrm>
            <a:off x="457560" y="164944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3000" b="1" dirty="0">
                <a:solidFill>
                  <a:srgbClr val="339AAF"/>
                </a:solidFill>
                <a:latin typeface="Arial Black" panose="020B0A04020102020204" pitchFamily="34" charset="0"/>
                <a:ea typeface="Microsoft YaHei" panose="020B0503020204020204" pitchFamily="34" charset="-122"/>
                <a:cs typeface="+mj-cs"/>
              </a:rPr>
              <a:t>3.2 HOME AUTOMATION</a:t>
            </a:r>
            <a:endParaRPr lang="en-CA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2251304" y="2543040"/>
            <a:ext cx="360" cy="57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2" name="Picture 6"/>
          <p:cNvPicPr/>
          <p:nvPr/>
        </p:nvPicPr>
        <p:blipFill>
          <a:blip r:embed="rId3"/>
          <a:srcRect l="44211" t="32753" r="38136" b="57051"/>
          <a:stretch/>
        </p:blipFill>
        <p:spPr>
          <a:xfrm>
            <a:off x="1909304" y="3162600"/>
            <a:ext cx="683280" cy="404640"/>
          </a:xfrm>
          <a:prstGeom prst="rect">
            <a:avLst/>
          </a:prstGeom>
          <a:ln>
            <a:noFill/>
          </a:ln>
        </p:spPr>
      </p:pic>
      <p:sp>
        <p:nvSpPr>
          <p:cNvPr id="203" name="CustomShape 3"/>
          <p:cNvSpPr/>
          <p:nvPr/>
        </p:nvSpPr>
        <p:spPr>
          <a:xfrm>
            <a:off x="2251304" y="3567960"/>
            <a:ext cx="360" cy="57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9"/>
          <p:cNvPicPr/>
          <p:nvPr/>
        </p:nvPicPr>
        <p:blipFill>
          <a:blip r:embed="rId3"/>
          <a:srcRect l="44899" t="7051" r="40627" b="79615"/>
          <a:stretch/>
        </p:blipFill>
        <p:spPr>
          <a:xfrm>
            <a:off x="1959704" y="4660200"/>
            <a:ext cx="582480" cy="550440"/>
          </a:xfrm>
          <a:prstGeom prst="rect">
            <a:avLst/>
          </a:prstGeom>
          <a:ln>
            <a:noFill/>
          </a:ln>
        </p:spPr>
      </p:pic>
      <p:sp>
        <p:nvSpPr>
          <p:cNvPr id="206" name="CustomShape 4"/>
          <p:cNvSpPr/>
          <p:nvPr/>
        </p:nvSpPr>
        <p:spPr>
          <a:xfrm>
            <a:off x="3367664" y="5034960"/>
            <a:ext cx="187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7" name="Picture 12"/>
          <p:cNvPicPr/>
          <p:nvPr/>
        </p:nvPicPr>
        <p:blipFill>
          <a:blip r:embed="rId3"/>
          <a:srcRect l="44211" t="32457" r="38136" b="57051"/>
          <a:stretch/>
        </p:blipFill>
        <p:spPr>
          <a:xfrm>
            <a:off x="3961664" y="4818960"/>
            <a:ext cx="683280" cy="416520"/>
          </a:xfrm>
          <a:prstGeom prst="rect">
            <a:avLst/>
          </a:prstGeom>
          <a:ln>
            <a:noFill/>
          </a:ln>
        </p:spPr>
      </p:pic>
      <p:pic>
        <p:nvPicPr>
          <p:cNvPr id="208" name="Picture 13"/>
          <p:cNvPicPr/>
          <p:nvPr/>
        </p:nvPicPr>
        <p:blipFill>
          <a:blip r:embed="rId4"/>
          <a:srcRect t="11339" b="14487"/>
          <a:stretch/>
        </p:blipFill>
        <p:spPr>
          <a:xfrm>
            <a:off x="5671664" y="4251600"/>
            <a:ext cx="1843920" cy="1367280"/>
          </a:xfrm>
          <a:prstGeom prst="rect">
            <a:avLst/>
          </a:prstGeom>
          <a:ln>
            <a:noFill/>
          </a:ln>
        </p:spPr>
      </p:pic>
      <p:sp>
        <p:nvSpPr>
          <p:cNvPr id="209" name="CustomShape 5"/>
          <p:cNvSpPr/>
          <p:nvPr/>
        </p:nvSpPr>
        <p:spPr>
          <a:xfrm flipV="1">
            <a:off x="6608024" y="3855240"/>
            <a:ext cx="360" cy="5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0" name="Picture 16"/>
          <p:cNvPicPr/>
          <p:nvPr/>
        </p:nvPicPr>
        <p:blipFill>
          <a:blip r:embed="rId5"/>
          <a:stretch/>
        </p:blipFill>
        <p:spPr>
          <a:xfrm>
            <a:off x="6223904" y="2829600"/>
            <a:ext cx="941760" cy="941040"/>
          </a:xfrm>
          <a:prstGeom prst="rect">
            <a:avLst/>
          </a:prstGeom>
          <a:ln>
            <a:noFill/>
          </a:ln>
        </p:spPr>
      </p:pic>
      <p:sp>
        <p:nvSpPr>
          <p:cNvPr id="211" name="CustomShape 6"/>
          <p:cNvSpPr/>
          <p:nvPr/>
        </p:nvSpPr>
        <p:spPr>
          <a:xfrm flipV="1">
            <a:off x="6593984" y="2313000"/>
            <a:ext cx="360" cy="51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2" name="Picture 20"/>
          <p:cNvPicPr/>
          <p:nvPr/>
        </p:nvPicPr>
        <p:blipFill>
          <a:blip r:embed="rId6"/>
          <a:stretch/>
        </p:blipFill>
        <p:spPr>
          <a:xfrm>
            <a:off x="6223904" y="922680"/>
            <a:ext cx="739800" cy="1341000"/>
          </a:xfrm>
          <a:prstGeom prst="rect">
            <a:avLst/>
          </a:prstGeom>
          <a:ln>
            <a:noFill/>
          </a:ln>
        </p:spPr>
      </p:pic>
      <p:sp>
        <p:nvSpPr>
          <p:cNvPr id="213" name="CustomShape 7"/>
          <p:cNvSpPr/>
          <p:nvPr/>
        </p:nvSpPr>
        <p:spPr>
          <a:xfrm>
            <a:off x="1628416" y="5452726"/>
            <a:ext cx="1728128" cy="66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1800" b="1" strike="noStrike" spc="-1" dirty="0" err="1">
                <a:solidFill>
                  <a:srgbClr val="339AA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Blynk</a:t>
            </a:r>
            <a:r>
              <a:rPr lang="en-CA" sz="1800" b="1" strike="noStrike" spc="-1" dirty="0">
                <a:solidFill>
                  <a:srgbClr val="339AA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Server</a:t>
            </a:r>
            <a:endParaRPr lang="en-CA" sz="1800" b="1" strike="noStrike" spc="-1" dirty="0">
              <a:solidFill>
                <a:srgbClr val="339AA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7515584" y="4818960"/>
            <a:ext cx="1540982" cy="427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b="1" spc="-1" dirty="0">
                <a:solidFill>
                  <a:srgbClr val="339AA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Esp8266</a:t>
            </a:r>
            <a:endParaRPr lang="en-CA" sz="1800" b="1" strike="noStrike" spc="-1" dirty="0">
              <a:solidFill>
                <a:srgbClr val="339AA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7256024" y="3018600"/>
            <a:ext cx="935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CA" sz="1800" b="1" strike="noStrike" spc="-1" dirty="0">
                <a:solidFill>
                  <a:srgbClr val="339AA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Relay</a:t>
            </a:r>
            <a:endParaRPr lang="en-CA" sz="1800" b="1" strike="noStrike" spc="-1" dirty="0">
              <a:solidFill>
                <a:srgbClr val="339AA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Image result for mobile phone icon">
            <a:extLst>
              <a:ext uri="{FF2B5EF4-FFF2-40B4-BE49-F238E27FC236}">
                <a16:creationId xmlns:a16="http://schemas.microsoft.com/office/drawing/2014/main" id="{0A8ACC4C-579D-41A0-90FB-7695EE9F5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65" y="1069978"/>
            <a:ext cx="1385760" cy="13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59EDF7-E463-47FF-A2A4-F9AF5E12768F}"/>
              </a:ext>
            </a:extLst>
          </p:cNvPr>
          <p:cNvSpPr txBox="1"/>
          <p:nvPr/>
        </p:nvSpPr>
        <p:spPr>
          <a:xfrm>
            <a:off x="1829237" y="6115835"/>
            <a:ext cx="5631413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CA" sz="1400" dirty="0" err="1">
                <a:latin typeface="Arial" panose="020B0604020202020204" pitchFamily="34" charset="0"/>
                <a:ea typeface="Microsoft YaHei" panose="020B0503020204020204" pitchFamily="34" charset="-122"/>
              </a:rPr>
              <a:t>Github</a:t>
            </a:r>
            <a:r>
              <a:rPr lang="en-CA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: </a:t>
            </a:r>
            <a:r>
              <a:rPr lang="en-CA" sz="1400" dirty="0">
                <a:latin typeface="Arial" panose="020B0604020202020204" pitchFamily="34" charset="0"/>
                <a:ea typeface="Microsoft YaHei" panose="020B0503020204020204" pitchFamily="34" charset="-122"/>
                <a:hlinkClick r:id="rId8"/>
              </a:rPr>
              <a:t>https://github.com/MohdFaisal2165/IOT-Applications?files=1 </a:t>
            </a:r>
            <a:endParaRPr lang="en-US" sz="14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427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273050"/>
            <a:ext cx="8272463" cy="700088"/>
          </a:xfrm>
        </p:spPr>
        <p:txBody>
          <a:bodyPr/>
          <a:lstStyle/>
          <a:p>
            <a:r>
              <a:rPr lang="en-US" dirty="0"/>
              <a:t>4 RESEARCH CHALLENGES IN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charset="0"/>
              <a:buChar char=""/>
            </a:pPr>
            <a:r>
              <a:rPr lang="en-US" sz="1800" b="1" i="1" dirty="0"/>
              <a:t>Energy-efficiency of sensors crucial for </a:t>
            </a:r>
            <a:r>
              <a:rPr lang="en-US" sz="1800" b="1" i="1" dirty="0" err="1"/>
              <a:t>IIoT</a:t>
            </a:r>
            <a:r>
              <a:rPr lang="en-US" sz="1800" b="1" i="1" dirty="0"/>
              <a:t> Development</a:t>
            </a:r>
          </a:p>
          <a:p>
            <a:pPr>
              <a:buFont typeface="Wingdings" panose="05000000000000000000" charset="0"/>
              <a:buChar char=""/>
            </a:pPr>
            <a:r>
              <a:rPr lang="en-US" sz="1800" b="1" i="1" dirty="0"/>
              <a:t>Cost of Sensor devices</a:t>
            </a:r>
          </a:p>
          <a:p>
            <a:pPr>
              <a:buFont typeface="Wingdings" panose="05000000000000000000" charset="0"/>
              <a:buChar char=""/>
            </a:pPr>
            <a:r>
              <a:rPr lang="en-GB" sz="1800" b="1" i="1" dirty="0"/>
              <a:t>Power consumption of the radio signals used</a:t>
            </a:r>
          </a:p>
          <a:p>
            <a:pPr>
              <a:buFont typeface="Wingdings" panose="05000000000000000000" charset="0"/>
              <a:buChar char=""/>
            </a:pPr>
            <a:r>
              <a:rPr lang="en-US" sz="1800" b="1" i="1" dirty="0" err="1"/>
              <a:t>IoT</a:t>
            </a:r>
            <a:r>
              <a:rPr lang="en-US" sz="1800" b="1" i="1" dirty="0"/>
              <a:t> devices are exposed various security threats</a:t>
            </a:r>
          </a:p>
          <a:p>
            <a:pPr>
              <a:buFont typeface="Wingdings" panose="05000000000000000000" charset="0"/>
              <a:buChar char=""/>
            </a:pPr>
            <a:r>
              <a:rPr lang="en-US" sz="1800" b="1" i="1" dirty="0"/>
              <a:t>Meeting the PCB design challenge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3365" y="260985"/>
            <a:ext cx="8448040" cy="700405"/>
          </a:xfrm>
        </p:spPr>
        <p:txBody>
          <a:bodyPr/>
          <a:lstStyle/>
          <a:p>
            <a:r>
              <a:rPr lang="en-US" sz="2400" dirty="0"/>
              <a:t>4.1 Design for energy-efficient </a:t>
            </a:r>
            <a:r>
              <a:rPr lang="en-US" sz="2400" dirty="0" err="1"/>
              <a:t>IIoT</a:t>
            </a:r>
            <a:r>
              <a:rPr lang="en-US" sz="2400" dirty="0"/>
              <a:t> sensor nodes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"/>
            </a:pPr>
            <a:r>
              <a:rPr lang="en-US" dirty="0"/>
              <a:t>Energy-efficient sensor nodes are crucial to the development of the industrial internet of things (</a:t>
            </a:r>
            <a:r>
              <a:rPr lang="en-US" dirty="0" err="1"/>
              <a:t>IIoT</a:t>
            </a:r>
            <a:r>
              <a:rPr lang="en-US" dirty="0"/>
              <a:t>).</a:t>
            </a:r>
          </a:p>
          <a:p>
            <a:pPr>
              <a:buFont typeface="Wingdings" panose="05000000000000000000" charset="0"/>
              <a:buChar char=""/>
            </a:pPr>
            <a:endParaRPr lang="en-US" dirty="0"/>
          </a:p>
          <a:p>
            <a:pPr>
              <a:buFont typeface="Wingdings" panose="05000000000000000000" charset="0"/>
              <a:buChar char=""/>
            </a:pPr>
            <a:r>
              <a:rPr lang="en-US" dirty="0"/>
              <a:t>This demands a complex approach to energy efficiency.</a:t>
            </a:r>
          </a:p>
          <a:p>
            <a:pPr>
              <a:buFont typeface="Wingdings" panose="05000000000000000000" charset="0"/>
              <a:buChar char=""/>
            </a:pPr>
            <a:endParaRPr lang="en-US" dirty="0"/>
          </a:p>
          <a:p>
            <a:pPr>
              <a:buFont typeface="Wingdings" panose="05000000000000000000" charset="0"/>
              <a:buChar char=""/>
            </a:pPr>
            <a:r>
              <a:rPr lang="en-US" dirty="0"/>
              <a:t>The problem that faces the engineering team trying to </a:t>
            </a:r>
            <a:r>
              <a:rPr lang="en-US" dirty="0" err="1"/>
              <a:t>optimise</a:t>
            </a:r>
            <a:r>
              <a:rPr lang="en-US" dirty="0"/>
              <a:t> the energy consumption of an </a:t>
            </a:r>
            <a:r>
              <a:rPr lang="en-US" dirty="0" err="1"/>
              <a:t>IIoT</a:t>
            </a:r>
            <a:r>
              <a:rPr lang="en-US" dirty="0"/>
              <a:t> sensor node is that many of the design decisions interact with each other.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ht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5700" b="8031"/>
          <a:stretch>
            <a:fillRect/>
          </a:stretch>
        </p:blipFill>
        <p:spPr>
          <a:xfrm>
            <a:off x="886460" y="2990215"/>
            <a:ext cx="7670165" cy="26714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515" y="344170"/>
            <a:ext cx="8273415" cy="6089650"/>
          </a:xfrm>
        </p:spPr>
        <p:txBody>
          <a:bodyPr/>
          <a:lstStyle/>
          <a:p>
            <a:pPr>
              <a:buFont typeface="Wingdings" panose="05000000000000000000" charset="0"/>
              <a:buChar char=""/>
            </a:pPr>
            <a:r>
              <a:rPr lang="en-US"/>
              <a:t>Despite the complex interaction between application design and implementation, there are some high-level choices that are likely to lead toward an optimal solution. One of these is the use of integration.</a:t>
            </a:r>
          </a:p>
          <a:p>
            <a:pPr>
              <a:buFont typeface="Wingdings" panose="05000000000000000000" charset="0"/>
              <a:buChar char=""/>
            </a:pPr>
            <a:r>
              <a:rPr lang="en-US"/>
              <a:t>The other fundamental consideration for designing energy-efficient IIoT sensor nodes is an understanding of the duty cycle and its impact on lifetime energy consumption.</a:t>
            </a:r>
          </a:p>
          <a:p>
            <a:pPr>
              <a:buFont typeface="Wingdings" panose="05000000000000000000" charset="0"/>
              <a:buChar char=""/>
            </a:pP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063261" y="5876122"/>
            <a:ext cx="4328429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400" b="1" i="1" dirty="0">
                <a:latin typeface="Arial" panose="020B0604020202020204" pitchFamily="34" charset="0"/>
                <a:ea typeface="Microsoft YaHei" panose="020B0503020204020204" pitchFamily="34" charset="-122"/>
              </a:rPr>
              <a:t>Relationship between time and power consumed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875" y="212725"/>
            <a:ext cx="9135745" cy="1171575"/>
          </a:xfrm>
        </p:spPr>
        <p:txBody>
          <a:bodyPr/>
          <a:lstStyle/>
          <a:p>
            <a:pPr algn="ctr"/>
            <a:r>
              <a:rPr lang="en-US" sz="2800" dirty="0"/>
              <a:t>4.2 Low cost sensors will help the IoT to be </a:t>
            </a:r>
            <a:r>
              <a:rPr lang="en-US" sz="2800" dirty="0" err="1"/>
              <a:t>realised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2120" y="1527175"/>
            <a:ext cx="8263255" cy="4831080"/>
          </a:xfrm>
        </p:spPr>
        <p:txBody>
          <a:bodyPr/>
          <a:lstStyle/>
          <a:p>
            <a:pPr>
              <a:buFont typeface="Wingdings" panose="05000000000000000000" charset="0"/>
              <a:buChar char=""/>
            </a:pPr>
            <a:r>
              <a:rPr lang="en-US" dirty="0"/>
              <a:t>One of the largest opportunities for </a:t>
            </a:r>
            <a:r>
              <a:rPr lang="en-US" dirty="0" err="1"/>
              <a:t>IoT</a:t>
            </a:r>
            <a:r>
              <a:rPr lang="en-US" dirty="0"/>
              <a:t> applications is environmental sensing. </a:t>
            </a:r>
          </a:p>
          <a:p>
            <a:pPr>
              <a:buFont typeface="Wingdings" panose="05000000000000000000" charset="0"/>
              <a:buChar char=""/>
            </a:pPr>
            <a:r>
              <a:rPr lang="en-US" dirty="0"/>
              <a:t>At the simplest, these could be measuring temperature, but more complex devices are being considered which can assess environmental quality. </a:t>
            </a:r>
          </a:p>
          <a:p>
            <a:pPr>
              <a:buFont typeface="Wingdings" panose="05000000000000000000" charset="0"/>
              <a:buChar char=""/>
            </a:pPr>
            <a:r>
              <a:rPr lang="en-US" dirty="0"/>
              <a:t>Georgia Tech team in the US believes it might have made significant progress in that direction by working on </a:t>
            </a:r>
            <a:r>
              <a:rPr lang="en-US" dirty="0" err="1"/>
              <a:t>GaN</a:t>
            </a:r>
            <a:r>
              <a:rPr lang="en-US" dirty="0"/>
              <a:t> based sensors.</a:t>
            </a:r>
          </a:p>
          <a:p>
            <a:pPr>
              <a:buFont typeface="Wingdings" panose="05000000000000000000" charset="0"/>
              <a:buChar char="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610" y="367030"/>
            <a:ext cx="8273415" cy="61842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charset="0"/>
              <a:buChar char=""/>
            </a:pPr>
            <a:endParaRPr lang="en-US" dirty="0"/>
          </a:p>
          <a:p>
            <a:pPr>
              <a:buFont typeface="Wingdings" panose="05000000000000000000" charset="0"/>
              <a:buChar char=""/>
            </a:pPr>
            <a:endParaRPr lang="en-US" dirty="0"/>
          </a:p>
          <a:p>
            <a:pPr>
              <a:buFont typeface="Wingdings" panose="05000000000000000000" charset="0"/>
              <a:buChar char="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Economical and flexible with improved performances.</a:t>
            </a:r>
          </a:p>
          <a:p>
            <a:r>
              <a:rPr lang="en-US" dirty="0"/>
              <a:t>Range of applications, specially in wearable sensing devices.</a:t>
            </a:r>
          </a:p>
          <a:p>
            <a:pPr>
              <a:buFont typeface="Wingdings" panose="05000000000000000000" charset="0"/>
              <a:buChar char="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SENSE PIC 1_popup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39170" y="508366"/>
            <a:ext cx="5153660" cy="25501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74597" y="3091418"/>
            <a:ext cx="8393430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1" i="1" dirty="0">
                <a:latin typeface="Arial" panose="020B0604020202020204" pitchFamily="34" charset="0"/>
                <a:ea typeface="Microsoft YaHei" panose="020B0503020204020204" pitchFamily="34" charset="-122"/>
              </a:rPr>
              <a:t>Prof Abdullah Ougazzaden, left, and researcher Chris Bishop examine a sample sensor</a:t>
            </a: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67" y="105902"/>
            <a:ext cx="8272463" cy="70008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90" y="844693"/>
            <a:ext cx="8194040" cy="5907405"/>
          </a:xfrm>
        </p:spPr>
        <p:txBody>
          <a:bodyPr/>
          <a:lstStyle/>
          <a:p>
            <a:pPr marL="0" indent="0" eaLnBrk="1" latinLnBrk="0" hangingPunct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b="1" dirty="0">
                <a:latin typeface="Calibri" panose="020F0502020204030204" pitchFamily="34" charset="0"/>
              </a:rPr>
              <a:t>1. THE AMAZING POTENTIAL OF IOT</a:t>
            </a:r>
          </a:p>
          <a:p>
            <a:pPr eaLnBrk="1" fontAlgn="ctr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charset="0"/>
              <a:buChar char=""/>
            </a:pPr>
            <a:r>
              <a:rPr lang="en-US" sz="1400" dirty="0">
                <a:latin typeface="Calibri" panose="020F0502020204030204" pitchFamily="34" charset="0"/>
              </a:rPr>
              <a:t>Introduction</a:t>
            </a:r>
          </a:p>
          <a:p>
            <a:pPr eaLnBrk="1" fontAlgn="ctr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charset="0"/>
              <a:buChar char=""/>
            </a:pPr>
            <a:r>
              <a:rPr lang="en-US" sz="1400" dirty="0">
                <a:latin typeface="Calibri" panose="020F0502020204030204" pitchFamily="34" charset="0"/>
              </a:rPr>
              <a:t>Components of an IOT system</a:t>
            </a:r>
          </a:p>
          <a:p>
            <a:pPr eaLnBrk="1" fontAlgn="ctr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charset="0"/>
              <a:buChar char=""/>
            </a:pPr>
            <a:r>
              <a:rPr lang="en-US" sz="1400" dirty="0">
                <a:latin typeface="Calibri" panose="020F0502020204030204" pitchFamily="34" charset="0"/>
              </a:rPr>
              <a:t>Human Vs. Machine</a:t>
            </a:r>
          </a:p>
          <a:p>
            <a:pPr eaLnBrk="1" fontAlgn="ctr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charset="0"/>
              <a:buChar char=""/>
            </a:pPr>
            <a:r>
              <a:rPr lang="en-US" sz="1400" dirty="0">
                <a:latin typeface="Calibri" panose="020F0502020204030204" pitchFamily="34" charset="0"/>
              </a:rPr>
              <a:t>Connect, Communicate and Share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1200"/>
              </a:spcBef>
              <a:buFont typeface="+mj-lt"/>
              <a:buNone/>
            </a:pPr>
            <a:r>
              <a:rPr lang="en-US" sz="1600" b="1" dirty="0">
                <a:latin typeface="Calibri" panose="020F0502020204030204" pitchFamily="34" charset="0"/>
              </a:rPr>
              <a:t>2. FUTURE VALUE OF IOT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1200"/>
              </a:spcBef>
              <a:buFont typeface="+mj-lt"/>
              <a:buNone/>
            </a:pPr>
            <a:r>
              <a:rPr lang="en-US" sz="1600" b="1" dirty="0">
                <a:latin typeface="Calibri" panose="020F0502020204030204" pitchFamily="34" charset="0"/>
              </a:rPr>
              <a:t>3. APPLICATIONS OF IOT</a:t>
            </a:r>
          </a:p>
          <a:p>
            <a:pPr eaLnBrk="1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</a:rPr>
              <a:t>Waste Management and Weather Monitoring</a:t>
            </a:r>
          </a:p>
          <a:p>
            <a:pPr eaLnBrk="1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</a:rPr>
              <a:t>Home Automation</a:t>
            </a:r>
          </a:p>
          <a:p>
            <a:pPr marL="0" indent="0" algn="just" eaLnBrk="1" latinLnBrk="0" hangingPunct="1">
              <a:lnSpc>
                <a:spcPct val="100000"/>
              </a:lnSpc>
              <a:spcBef>
                <a:spcPts val="1200"/>
              </a:spcBef>
              <a:buFont typeface="+mj-lt"/>
              <a:buNone/>
            </a:pPr>
            <a:r>
              <a:rPr lang="en-US" sz="1600" b="1" dirty="0">
                <a:latin typeface="Calibri" panose="020F0502020204030204" pitchFamily="34" charset="0"/>
              </a:rPr>
              <a:t>4. RESEARCH CHALLENGES OF IOT</a:t>
            </a:r>
          </a:p>
          <a:p>
            <a:pPr algn="just" eaLnBrk="1" fontAlgn="ctr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charset="0"/>
              <a:buChar char=""/>
            </a:pPr>
            <a:r>
              <a:rPr lang="en-US" sz="1400" dirty="0">
                <a:latin typeface="Calibri" panose="020F0502020204030204" pitchFamily="34" charset="0"/>
              </a:rPr>
              <a:t>Design for energy efficient IIOT sensor nodes</a:t>
            </a:r>
          </a:p>
          <a:p>
            <a:pPr algn="just" eaLnBrk="1" fontAlgn="ctr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charset="0"/>
              <a:buChar char=""/>
            </a:pPr>
            <a:r>
              <a:rPr lang="en-US" sz="1400" dirty="0">
                <a:latin typeface="Calibri" panose="020F0502020204030204" pitchFamily="34" charset="0"/>
              </a:rPr>
              <a:t>Low cost sensors will help IOT to be realized</a:t>
            </a:r>
          </a:p>
          <a:p>
            <a:pPr algn="just" eaLnBrk="1" fontAlgn="ctr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charset="0"/>
              <a:buChar char=""/>
            </a:pPr>
            <a:r>
              <a:rPr lang="en-US" sz="1400" dirty="0">
                <a:latin typeface="Calibri" panose="020F0502020204030204" pitchFamily="34" charset="0"/>
              </a:rPr>
              <a:t>Power Consumption of the radio signals used</a:t>
            </a:r>
          </a:p>
          <a:p>
            <a:pPr algn="just" eaLnBrk="1" fontAlgn="ctr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charset="0"/>
              <a:buChar char=""/>
            </a:pPr>
            <a:r>
              <a:rPr lang="en-US" sz="1400" dirty="0">
                <a:latin typeface="Calibri" panose="020F0502020204030204" pitchFamily="34" charset="0"/>
              </a:rPr>
              <a:t>Building Security into IOT Devices</a:t>
            </a:r>
          </a:p>
          <a:p>
            <a:pPr algn="just" eaLnBrk="1" fontAlgn="ctr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charset="0"/>
              <a:buChar char=""/>
            </a:pPr>
            <a:r>
              <a:rPr lang="en-US" sz="1400" dirty="0">
                <a:latin typeface="Calibri" panose="020F0502020204030204" pitchFamily="34" charset="0"/>
              </a:rPr>
              <a:t>Meeting the PCB design Challenges</a:t>
            </a:r>
          </a:p>
          <a:p>
            <a:pPr eaLnBrk="1" latinLnBrk="0" hangingPunct="1">
              <a:lnSpc>
                <a:spcPct val="100000"/>
              </a:lnSpc>
              <a:spcBef>
                <a:spcPts val="1200"/>
              </a:spcBef>
              <a:buFont typeface="+mj-lt"/>
              <a:buNone/>
            </a:pPr>
            <a:r>
              <a:rPr lang="en-US" sz="1600" b="1" dirty="0">
                <a:latin typeface="Calibri" panose="020F0502020204030204" pitchFamily="34" charset="0"/>
              </a:rPr>
              <a:t>5. CONCLUSION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Power consumption of the Radio Signals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9866" y="1244600"/>
            <a:ext cx="7370507" cy="4932363"/>
          </a:xfrm>
        </p:spPr>
        <p:txBody>
          <a:bodyPr/>
          <a:lstStyle/>
          <a:p>
            <a:r>
              <a:rPr lang="en-US" dirty="0"/>
              <a:t>For battery powered devices, power consumption of the radio signal is significant.</a:t>
            </a:r>
          </a:p>
          <a:p>
            <a:r>
              <a:rPr lang="en-US" dirty="0"/>
              <a:t>Must select appropriate radio signal.(BLE, </a:t>
            </a:r>
            <a:r>
              <a:rPr lang="en-US" dirty="0" err="1"/>
              <a:t>Wi-fi</a:t>
            </a:r>
            <a:r>
              <a:rPr lang="en-US" dirty="0"/>
              <a:t>, Cellular, etc.)</a:t>
            </a:r>
          </a:p>
          <a:p>
            <a:r>
              <a:rPr lang="en-US" dirty="0"/>
              <a:t>For </a:t>
            </a:r>
            <a:r>
              <a:rPr lang="en-US" dirty="0" err="1"/>
              <a:t>Wi-fi</a:t>
            </a:r>
            <a:r>
              <a:rPr lang="en-US" dirty="0"/>
              <a:t> signals, a power saving mode can be implemented.</a:t>
            </a:r>
          </a:p>
          <a:p>
            <a:r>
              <a:rPr lang="en-US" dirty="0"/>
              <a:t>For Cellular signals the communication protocol used must be efficient.</a:t>
            </a:r>
          </a:p>
          <a:p>
            <a:r>
              <a:rPr lang="en-US" dirty="0"/>
              <a:t>Bluetooth low energy technology is promising for low power consumption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7CC0D-C105-4926-A03D-4F69AA50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302" y="5149030"/>
            <a:ext cx="1299395" cy="12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56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8150" y="273050"/>
            <a:ext cx="8272780" cy="992505"/>
          </a:xfrm>
        </p:spPr>
        <p:txBody>
          <a:bodyPr/>
          <a:lstStyle/>
          <a:p>
            <a:pPr algn="ctr"/>
            <a:r>
              <a:rPr lang="en-US" sz="2400" dirty="0"/>
              <a:t>4.4 Building security into IoT devices: the new potential for security integration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7675" y="1422400"/>
            <a:ext cx="8262938" cy="5192713"/>
          </a:xfrm>
        </p:spPr>
        <p:txBody>
          <a:bodyPr/>
          <a:lstStyle/>
          <a:p>
            <a:pPr>
              <a:buFont typeface="Wingdings" panose="05000000000000000000" charset="0"/>
              <a:buChar char=""/>
            </a:pPr>
            <a:r>
              <a:rPr lang="en-US" dirty="0"/>
              <a:t>The STRIDE threat classification model, originally developed by Microsoft, lists the potential security threats an IoT device or user of that device faces: </a:t>
            </a:r>
            <a:r>
              <a:rPr lang="en-US" b="1" i="1" dirty="0">
                <a:solidFill>
                  <a:schemeClr val="tx1"/>
                </a:solidFill>
              </a:rPr>
              <a:t>Spoofing; Tampering; Repudiation; Information disclosure; Denial of service; and Elevation of privilege.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31E0DB-7C17-4D79-9C7F-CAFEA847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43" y="3048000"/>
            <a:ext cx="619125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5" descr="cypressfig1_dfd44d2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013" y="1452982"/>
            <a:ext cx="8006080" cy="358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68422" y="5405018"/>
            <a:ext cx="5357557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400" b="1" i="1" dirty="0">
                <a:latin typeface="Arial" panose="020B0604020202020204" pitchFamily="34" charset="0"/>
                <a:ea typeface="Microsoft YaHei" panose="020B0503020204020204" pitchFamily="34" charset="-122"/>
              </a:rPr>
              <a:t>Each STRIDE threat requires a protecting counter-measure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 Meeting the PCB design challenge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"/>
            </a:pPr>
            <a:r>
              <a:rPr lang="en-US"/>
              <a:t>Although the IoT is still in its early days, applications developers are already looking to put more electronics into smaller packages. </a:t>
            </a:r>
          </a:p>
          <a:p>
            <a:pPr>
              <a:buFont typeface="Wingdings" panose="05000000000000000000" charset="0"/>
              <a:buChar char=""/>
            </a:pPr>
            <a:r>
              <a:rPr lang="en-US"/>
              <a:t>Not only that, many products are being designed to fit into odd shapes or to fit into whatever space may be available in existing devices.</a:t>
            </a:r>
          </a:p>
          <a:p>
            <a:pPr>
              <a:buFont typeface="Wingdings" panose="05000000000000000000" charset="0"/>
              <a:buChar char=""/>
            </a:pPr>
            <a:r>
              <a:rPr lang="en-US" b="1" i="1">
                <a:solidFill>
                  <a:schemeClr val="tx1"/>
                </a:solidFill>
              </a:rPr>
              <a:t>Multiple Boards:</a:t>
            </a:r>
            <a:r>
              <a:rPr lang="en-US"/>
              <a:t> Distributing the electronics among several PCBs is one solution to most of the challenges associated with IoT devices.</a:t>
            </a:r>
          </a:p>
          <a:p>
            <a:pPr>
              <a:buFont typeface="Wingdings" panose="05000000000000000000" charset="0"/>
              <a:buChar char=""/>
            </a:pPr>
            <a:r>
              <a:rPr lang="en-US"/>
              <a:t>In other applications, the electronics must fit into an existing package that may not have been designed to house additional components, so integrating them, as well as finding power, can be a challenge.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ure 1_popu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45" y="669290"/>
            <a:ext cx="8272145" cy="4930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39342" y="5845475"/>
            <a:ext cx="2701124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400" b="1" i="1" dirty="0">
                <a:latin typeface="Arial" panose="020B0604020202020204" pitchFamily="34" charset="0"/>
                <a:ea typeface="Microsoft YaHei" panose="020B0503020204020204" pitchFamily="34" charset="-122"/>
              </a:rPr>
              <a:t>Typical multiple board design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" name="Picture 28" descr="figure_3_1cea6fbc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8150" y="321945"/>
            <a:ext cx="8263255" cy="51936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26415" y="5605145"/>
            <a:ext cx="8174990" cy="62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i="1" dirty="0">
                <a:latin typeface="Arial" panose="020B0604020202020204" pitchFamily="34" charset="0"/>
                <a:ea typeface="Microsoft YaHei" panose="020B0503020204020204" pitchFamily="34" charset="-122"/>
              </a:rPr>
              <a:t>Full motion 3D visualisation allows designers to better communicate to manufacturing how products are assembled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"/>
            </a:pPr>
            <a:r>
              <a:rPr lang="en-US" dirty="0"/>
              <a:t>Smart Cities - cities will be able to automate, remotely manage, and collect data through visitor kiosk, video camera surveillance, automobile rentals.</a:t>
            </a:r>
          </a:p>
          <a:p>
            <a:pPr>
              <a:buFont typeface="Wingdings" panose="05000000000000000000" charset="0"/>
              <a:buChar char=""/>
            </a:pPr>
            <a:r>
              <a:rPr lang="en-US" dirty="0"/>
              <a:t>Everyone will adapt these techniques to become smart in technologies and save time and energy.</a:t>
            </a:r>
          </a:p>
          <a:p>
            <a:pPr>
              <a:buFont typeface="Wingdings" panose="05000000000000000000" charset="0"/>
              <a:buChar char=""/>
            </a:pPr>
            <a:r>
              <a:rPr lang="en-US" dirty="0"/>
              <a:t>The main benefits of autonomous capabilities in the future IoT is to extend and complement human performance.</a:t>
            </a:r>
          </a:p>
          <a:p>
            <a:pPr>
              <a:buFont typeface="Wingdings" panose="05000000000000000000" charset="0"/>
              <a:buChar char=""/>
            </a:pPr>
            <a:r>
              <a:rPr lang="en-US" dirty="0"/>
              <a:t>Robotic manufacturing and medical nanobots may be useful; however, devices (including robots) run software created by human.</a:t>
            </a:r>
          </a:p>
          <a:p>
            <a:pPr>
              <a:buFont typeface="Wingdings" panose="05000000000000000000" charset="0"/>
              <a:buChar char=""/>
            </a:pPr>
            <a:r>
              <a:rPr lang="en-US" dirty="0"/>
              <a:t>Cooperation and collaboration between vendors is essential for a secure future IoT, and there is no guarantee of success.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>
                <a:solidFill>
                  <a:schemeClr val="tx1"/>
                </a:solidFill>
                <a:latin typeface="+mn-lt"/>
              </a:rPr>
              <a:t>  </a:t>
            </a:r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" y="88900"/>
            <a:ext cx="8952865" cy="657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nyquestionslogo-finalr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" y="13970"/>
            <a:ext cx="9125585" cy="6825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395B-BF72-4DE2-A35D-A762302E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F3AED-337E-4F3B-A24A-4948CE70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100957"/>
            <a:ext cx="8262938" cy="11457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The Internet of Things (IoT) is the network of physical objects embedded with electronics, software, sensors, and network connectivity—that enables these objects to collect and exchange data</a:t>
            </a:r>
          </a:p>
          <a:p>
            <a:pPr marL="0" indent="0" algn="ctr">
              <a:buNone/>
            </a:pPr>
            <a:r>
              <a:rPr lang="en-US" sz="2200" b="1" dirty="0"/>
              <a:t>Physical Object</a:t>
            </a:r>
          </a:p>
          <a:p>
            <a:pPr marL="0" indent="0" algn="ctr">
              <a:buNone/>
            </a:pPr>
            <a:r>
              <a:rPr lang="en-US" sz="2200" b="1" dirty="0"/>
              <a:t>+</a:t>
            </a:r>
          </a:p>
          <a:p>
            <a:pPr marL="0" indent="0" algn="ctr">
              <a:buNone/>
            </a:pPr>
            <a:r>
              <a:rPr lang="en-US" sz="2200" b="1" dirty="0"/>
              <a:t>Controller, Sensor, Actuator</a:t>
            </a:r>
          </a:p>
          <a:p>
            <a:pPr marL="0" indent="0" algn="ctr">
              <a:buNone/>
            </a:pPr>
            <a:r>
              <a:rPr lang="en-US" sz="2200" b="1" dirty="0"/>
              <a:t>+</a:t>
            </a:r>
          </a:p>
          <a:p>
            <a:pPr marL="0" indent="0" algn="ctr">
              <a:buNone/>
            </a:pPr>
            <a:r>
              <a:rPr lang="en-US" sz="2200" b="1" dirty="0"/>
              <a:t>Internet</a:t>
            </a:r>
          </a:p>
          <a:p>
            <a:pPr marL="0" indent="0" algn="ctr">
              <a:buNone/>
            </a:pPr>
            <a:r>
              <a:rPr lang="en-US" sz="2200" b="1" dirty="0"/>
              <a:t>=</a:t>
            </a:r>
          </a:p>
          <a:p>
            <a:pPr marL="0" indent="0" algn="ctr">
              <a:buNone/>
            </a:pPr>
            <a:r>
              <a:rPr lang="en-US" sz="2200" b="1" dirty="0"/>
              <a:t>Internet of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4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6FAB464-5800-4588-A006-E77285200152}"/>
              </a:ext>
            </a:extLst>
          </p:cNvPr>
          <p:cNvSpPr/>
          <p:nvPr/>
        </p:nvSpPr>
        <p:spPr>
          <a:xfrm>
            <a:off x="767290" y="1376772"/>
            <a:ext cx="1872208" cy="136815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Sensor or Device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98B576-E31A-43A9-8D6F-5E6248DD1C3A}"/>
              </a:ext>
            </a:extLst>
          </p:cNvPr>
          <p:cNvSpPr/>
          <p:nvPr/>
        </p:nvSpPr>
        <p:spPr>
          <a:xfrm>
            <a:off x="6789676" y="1376772"/>
            <a:ext cx="1944216" cy="136815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AA5ACE-1BB5-4D0A-87FA-B91B4BA13E06}"/>
              </a:ext>
            </a:extLst>
          </p:cNvPr>
          <p:cNvSpPr/>
          <p:nvPr/>
        </p:nvSpPr>
        <p:spPr>
          <a:xfrm>
            <a:off x="5315457" y="3762892"/>
            <a:ext cx="2264996" cy="136815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Analytics and processing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BEF7A2-4DAC-46DD-A012-0128FCBC5997}"/>
              </a:ext>
            </a:extLst>
          </p:cNvPr>
          <p:cNvSpPr/>
          <p:nvPr/>
        </p:nvSpPr>
        <p:spPr>
          <a:xfrm>
            <a:off x="1738926" y="3772831"/>
            <a:ext cx="2232248" cy="135821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Gateway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Connectivity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78A0C3-D9E1-4288-BD74-DBF91BE26E54}"/>
              </a:ext>
            </a:extLst>
          </p:cNvPr>
          <p:cNvSpPr/>
          <p:nvPr/>
        </p:nvSpPr>
        <p:spPr>
          <a:xfrm>
            <a:off x="3599892" y="1377028"/>
            <a:ext cx="1944216" cy="136815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Cloud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BE2DC1-A955-4302-85A2-CD71DF0BDCAE}"/>
              </a:ext>
            </a:extLst>
          </p:cNvPr>
          <p:cNvCxnSpPr>
            <a:cxnSpLocks/>
          </p:cNvCxnSpPr>
          <p:nvPr/>
        </p:nvCxnSpPr>
        <p:spPr>
          <a:xfrm>
            <a:off x="1625713" y="2744923"/>
            <a:ext cx="900930" cy="110987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27F4C-D5C6-43D0-B3B4-B9B660E91211}"/>
              </a:ext>
            </a:extLst>
          </p:cNvPr>
          <p:cNvCxnSpPr>
            <a:cxnSpLocks/>
          </p:cNvCxnSpPr>
          <p:nvPr/>
        </p:nvCxnSpPr>
        <p:spPr>
          <a:xfrm flipH="1">
            <a:off x="6789676" y="2744923"/>
            <a:ext cx="972108" cy="110987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C8CABD-E874-4F5C-8EF4-E68D880EC80C}"/>
              </a:ext>
            </a:extLst>
          </p:cNvPr>
          <p:cNvCxnSpPr>
            <a:cxnSpLocks/>
          </p:cNvCxnSpPr>
          <p:nvPr/>
        </p:nvCxnSpPr>
        <p:spPr>
          <a:xfrm flipH="1">
            <a:off x="3086835" y="2627038"/>
            <a:ext cx="926981" cy="114579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8F9433-0148-4BDF-B90D-06D161981518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5259384" y="2544819"/>
            <a:ext cx="846849" cy="13102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3A514F70-60EA-41AB-B705-C7458D42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1.2 COMPONENTS OF AN IOT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1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"/>
            </a:pPr>
            <a:r>
              <a:rPr lang="en-US" dirty="0"/>
              <a:t>As digital entities accumulate more and more data about their interactions with the real world, they become a new source for rich analytical information.</a:t>
            </a:r>
          </a:p>
          <a:p>
            <a:pPr>
              <a:buFont typeface="Wingdings" panose="05000000000000000000" charset="0"/>
              <a:buChar char=""/>
            </a:pPr>
            <a:r>
              <a:rPr lang="en-US" dirty="0"/>
              <a:t>The explosion of connected entities between now and 2030 will create huge financial opportunities.</a:t>
            </a:r>
          </a:p>
          <a:p>
            <a:pPr>
              <a:buFont typeface="Wingdings" panose="05000000000000000000" charset="0"/>
              <a:buChar char=""/>
            </a:pPr>
            <a:r>
              <a:rPr lang="en-US" dirty="0"/>
              <a:t> </a:t>
            </a:r>
            <a:r>
              <a:rPr lang="en-US" b="1" dirty="0"/>
              <a:t>“A proposed development of the internet in which everyday objects have network connectivity, allowing them to send and receive data”</a:t>
            </a:r>
          </a:p>
          <a:p>
            <a:pPr>
              <a:buFont typeface="Wingdings" panose="05000000000000000000" charset="0"/>
              <a:buChar char=""/>
            </a:pPr>
            <a:r>
              <a:rPr lang="en-US" dirty="0"/>
              <a:t>The way we put an everyday object on the IoT provides three important capabilities:</a:t>
            </a:r>
          </a:p>
          <a:p>
            <a:pPr lvl="2">
              <a:buFont typeface="Wingdings" panose="05000000000000000000" charset="0"/>
              <a:buChar char=""/>
            </a:pPr>
            <a:r>
              <a:rPr lang="en-US" dirty="0"/>
              <a:t>IDENTITY</a:t>
            </a:r>
          </a:p>
          <a:p>
            <a:pPr lvl="2">
              <a:buFont typeface="Wingdings" panose="05000000000000000000" charset="0"/>
              <a:buChar char=""/>
            </a:pPr>
            <a:r>
              <a:rPr lang="en-US" dirty="0"/>
              <a:t>VISIBILITY</a:t>
            </a:r>
          </a:p>
          <a:p>
            <a:pPr lvl="2">
              <a:buFont typeface="Wingdings" panose="05000000000000000000" charset="0"/>
              <a:buChar char=""/>
            </a:pPr>
            <a:r>
              <a:rPr lang="en-US" dirty="0"/>
              <a:t>INTELLIGENCE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420" y="692150"/>
            <a:ext cx="8272145" cy="5683885"/>
          </a:xfrm>
        </p:spPr>
        <p:txBody>
          <a:bodyPr/>
          <a:lstStyle/>
          <a:p>
            <a:pPr>
              <a:buFont typeface="Wingdings" panose="05000000000000000000" charset="0"/>
              <a:buChar char=""/>
            </a:pPr>
            <a:r>
              <a:rPr lang="en-US" dirty="0"/>
              <a:t>Next we need to connect the real entity to its digital entity counterpart using a mixture of devices.</a:t>
            </a:r>
          </a:p>
          <a:p>
            <a:pPr lvl="2">
              <a:buFont typeface="Wingdings" panose="05000000000000000000" charset="0"/>
              <a:buChar char=""/>
            </a:pPr>
            <a:r>
              <a:rPr lang="en-US" dirty="0"/>
              <a:t>SENSORS</a:t>
            </a:r>
          </a:p>
          <a:p>
            <a:pPr lvl="2">
              <a:buFont typeface="Wingdings" panose="05000000000000000000" charset="0"/>
              <a:buChar char=""/>
            </a:pPr>
            <a:r>
              <a:rPr lang="en-US" dirty="0"/>
              <a:t>ACTUATORS</a:t>
            </a:r>
          </a:p>
          <a:p>
            <a:pPr lvl="2">
              <a:buFont typeface="Wingdings" panose="05000000000000000000" charset="0"/>
              <a:buChar char=""/>
            </a:pPr>
            <a:r>
              <a:rPr lang="en-US" dirty="0"/>
              <a:t>GATEWAYS</a:t>
            </a:r>
          </a:p>
          <a:p>
            <a:pPr marL="914400" lvl="2" indent="0">
              <a:buFont typeface="Wingdings" panose="05000000000000000000" charset="0"/>
              <a:buNone/>
            </a:pPr>
            <a:endParaRPr lang="en-US" dirty="0"/>
          </a:p>
        </p:txBody>
      </p:sp>
      <p:pic>
        <p:nvPicPr>
          <p:cNvPr id="4" name="Content Placeholder 3" descr="ghgn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90650" y="2509520"/>
            <a:ext cx="6370320" cy="31762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199005" y="5610860"/>
            <a:ext cx="4565673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400" b="1" i="1" dirty="0">
                <a:latin typeface="Arial" panose="020B0604020202020204" pitchFamily="34" charset="0"/>
                <a:ea typeface="Microsoft YaHei" panose="020B0503020204020204" pitchFamily="34" charset="-122"/>
              </a:rPr>
              <a:t> Real Entities and their digital entity counterparts.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HUMAN vs MACHINE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0355" y="962660"/>
            <a:ext cx="5245100" cy="5657215"/>
          </a:xfrm>
        </p:spPr>
        <p:txBody>
          <a:bodyPr/>
          <a:lstStyle/>
          <a:p>
            <a:pPr>
              <a:buFont typeface="Wingdings" panose="05000000000000000000" charset="0"/>
              <a:buChar char=""/>
            </a:pPr>
            <a:r>
              <a:rPr lang="en-US" dirty="0"/>
              <a:t>“</a:t>
            </a:r>
            <a:r>
              <a:rPr lang="en-US" b="1" i="1" dirty="0"/>
              <a:t>Halfway houses</a:t>
            </a:r>
            <a:r>
              <a:rPr lang="en-US" dirty="0"/>
              <a:t>” where IoT “</a:t>
            </a:r>
            <a:r>
              <a:rPr lang="en-US" b="1" i="1" dirty="0"/>
              <a:t>applications is waiting</a:t>
            </a:r>
            <a:r>
              <a:rPr lang="en-US" dirty="0"/>
              <a:t>” use humans to play roles that will eventually be played by machines/sensors.</a:t>
            </a:r>
          </a:p>
          <a:p>
            <a:pPr>
              <a:buFont typeface="Wingdings" panose="05000000000000000000" charset="0"/>
              <a:buChar char=""/>
            </a:pPr>
            <a:r>
              <a:rPr lang="en-US" dirty="0"/>
              <a:t>Human with a smartphone is extremely capable in the role of sensor/actuator, adding two more useful entities to the IoT and giving us a way to realize the IoT right now.</a:t>
            </a:r>
          </a:p>
          <a:p>
            <a:pPr>
              <a:buFont typeface="Wingdings" panose="05000000000000000000" charset="0"/>
              <a:buChar char=""/>
            </a:pPr>
            <a:r>
              <a:rPr lang="en-US" dirty="0"/>
              <a:t>Even more importantly, the combination of “</a:t>
            </a:r>
            <a:r>
              <a:rPr lang="en-US" b="1" i="1" dirty="0"/>
              <a:t>HUMAN + SMARTPHONE</a:t>
            </a:r>
            <a:r>
              <a:rPr lang="en-US" dirty="0"/>
              <a:t>” is a practical solution to two of the thorniest problems with autonomous devices: </a:t>
            </a:r>
            <a:r>
              <a:rPr lang="en-US" b="1" i="1" dirty="0">
                <a:solidFill>
                  <a:schemeClr val="tx2"/>
                </a:solidFill>
              </a:rPr>
              <a:t>how to provide reliable power and connectivity.</a:t>
            </a:r>
          </a:p>
          <a:p>
            <a:pPr marL="0" indent="0">
              <a:buFont typeface="Wingdings" panose="05000000000000000000" charset="0"/>
              <a:buNone/>
            </a:pPr>
            <a:endParaRPr lang="en-US" dirty="0"/>
          </a:p>
        </p:txBody>
      </p:sp>
      <p:pic>
        <p:nvPicPr>
          <p:cNvPr id="6" name="Content Placeholder 5" descr="hvm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6745" y="962660"/>
            <a:ext cx="3315970" cy="50165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23527" y="6053455"/>
            <a:ext cx="2481769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i="1" dirty="0">
                <a:latin typeface="Arial" panose="020B0604020202020204" pitchFamily="34" charset="0"/>
                <a:ea typeface="Microsoft YaHei" panose="020B0503020204020204" pitchFamily="34" charset="-122"/>
              </a:rPr>
              <a:t>Human as sensor/actuator</a:t>
            </a:r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1935" y="387350"/>
            <a:ext cx="8665210" cy="700405"/>
          </a:xfrm>
        </p:spPr>
        <p:txBody>
          <a:bodyPr/>
          <a:lstStyle/>
          <a:p>
            <a:r>
              <a:rPr lang="en-US" dirty="0"/>
              <a:t>1.4 CONNECT, COMMUNICATE &amp; SHARE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7515" y="1087755"/>
            <a:ext cx="8274050" cy="4932680"/>
          </a:xfrm>
        </p:spPr>
        <p:txBody>
          <a:bodyPr/>
          <a:lstStyle/>
          <a:p>
            <a:pPr>
              <a:buFont typeface="Wingdings" panose="05000000000000000000" charset="0"/>
              <a:buChar char=""/>
            </a:pPr>
            <a:r>
              <a:rPr lang="en-US"/>
              <a:t>Digital entities are concrete software objects hosted by a software service, which we refer to as Hub.</a:t>
            </a:r>
          </a:p>
          <a:p>
            <a:pPr>
              <a:buFont typeface="Wingdings" panose="05000000000000000000" charset="0"/>
              <a:buChar char=""/>
            </a:pPr>
            <a:r>
              <a:rPr lang="en-US"/>
              <a:t>The Hub provides </a:t>
            </a:r>
            <a:r>
              <a:rPr lang="en-US" b="1" i="1">
                <a:solidFill>
                  <a:schemeClr val="tx2"/>
                </a:solidFill>
              </a:rPr>
              <a:t>storage, processing and connectivity</a:t>
            </a:r>
            <a:r>
              <a:rPr lang="en-US"/>
              <a:t>for digital entities, running locally and remotely - in the cloud.</a:t>
            </a:r>
          </a:p>
          <a:p>
            <a:pPr>
              <a:buFont typeface="Wingdings" panose="05000000000000000000" charset="0"/>
              <a:buChar char=""/>
            </a:pPr>
            <a:r>
              <a:rPr lang="en-US"/>
              <a:t>This enables digital entities to define and execute behavioral rukes for e.g. </a:t>
            </a:r>
            <a:r>
              <a:rPr lang="en-US" i="1">
                <a:solidFill>
                  <a:schemeClr val="tx2"/>
                </a:solidFill>
              </a:rPr>
              <a:t>performance, quality, compliance and security,</a:t>
            </a:r>
            <a:r>
              <a:rPr lang="en-US"/>
              <a:t> and to store data for e.g. </a:t>
            </a:r>
            <a:r>
              <a:rPr lang="en-US" i="1">
                <a:solidFill>
                  <a:schemeClr val="tx2"/>
                </a:solidFill>
                <a:effectLst/>
              </a:rPr>
              <a:t>attributes, relationships, events and logs.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424517" y="6415098"/>
            <a:ext cx="3401893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 i="1" dirty="0">
                <a:latin typeface="Arial" panose="020B0604020202020204" pitchFamily="34" charset="0"/>
                <a:ea typeface="Microsoft YaHei" panose="020B0503020204020204" pitchFamily="34" charset="-122"/>
              </a:rPr>
              <a:t>Hub as digital entity hosting service.</a:t>
            </a:r>
          </a:p>
        </p:txBody>
      </p:sp>
      <p:pic>
        <p:nvPicPr>
          <p:cNvPr id="10" name="Content Placeholder 9" descr="vgh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7515" y="3964940"/>
            <a:ext cx="8274050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0055" y="436880"/>
            <a:ext cx="8272463" cy="700088"/>
          </a:xfrm>
        </p:spPr>
        <p:txBody>
          <a:bodyPr/>
          <a:lstStyle/>
          <a:p>
            <a:r>
              <a:rPr lang="en-US"/>
              <a:t>2. FUTURE VALUE OF IOT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8785" y="1244600"/>
            <a:ext cx="8274050" cy="5203825"/>
          </a:xfrm>
        </p:spPr>
        <p:txBody>
          <a:bodyPr/>
          <a:lstStyle/>
          <a:p>
            <a:pPr>
              <a:buFont typeface="Wingdings" panose="05000000000000000000" charset="0"/>
              <a:buChar char=""/>
            </a:pPr>
            <a:r>
              <a:rPr lang="en-US"/>
              <a:t>Gartner estimates that the resulting global economic value add to industry as a result of increasing sales and decreasing inputs and costs will be </a:t>
            </a:r>
            <a:r>
              <a:rPr lang="en-US" b="1" i="1">
                <a:solidFill>
                  <a:schemeClr val="tx2"/>
                </a:solidFill>
              </a:rPr>
              <a:t>$1.9 trillion</a:t>
            </a:r>
            <a:r>
              <a:rPr lang="en-US"/>
              <a:t>, split across a variety of industry sectors.</a:t>
            </a:r>
          </a:p>
          <a:p>
            <a:pPr>
              <a:buFont typeface="Wingdings" panose="05000000000000000000" charset="0"/>
              <a:buChar char=""/>
            </a:pPr>
            <a:r>
              <a:rPr lang="en-US"/>
              <a:t>By 2020 the IoT will include an estimated 26 billion installed units. Others estimate that anywhere from 30 billion to 50 billion devices will be connected by then. </a:t>
            </a:r>
          </a:p>
          <a:p>
            <a:pPr>
              <a:buFont typeface="Wingdings" panose="05000000000000000000" charset="0"/>
              <a:buChar char=""/>
            </a:pPr>
            <a:r>
              <a:rPr lang="en-US" b="1" i="1">
                <a:solidFill>
                  <a:srgbClr val="FF0000"/>
                </a:solidFill>
              </a:rPr>
              <a:t>This includes key service elements such as configuration &amp; customization of IoT solutions, integration and data analytics.</a:t>
            </a:r>
          </a:p>
          <a:p>
            <a:pPr marL="0" indent="0">
              <a:buFont typeface="Wingdings" panose="05000000000000000000" charset="0"/>
              <a:buNone/>
            </a:pPr>
            <a:endParaRPr lang="en-US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89PPBG">
  <a:themeElements>
    <a:clrScheme name="KSO_BLUE6">
      <a:dk1>
        <a:srgbClr val="3D3F41"/>
      </a:dk1>
      <a:lt1>
        <a:srgbClr val="FFFFFF"/>
      </a:lt1>
      <a:dk2>
        <a:srgbClr val="454749"/>
      </a:dk2>
      <a:lt2>
        <a:srgbClr val="EAF5FC"/>
      </a:lt2>
      <a:accent1>
        <a:srgbClr val="358CC1"/>
      </a:accent1>
      <a:accent2>
        <a:srgbClr val="5FACC0"/>
      </a:accent2>
      <a:accent3>
        <a:srgbClr val="A4C37B"/>
      </a:accent3>
      <a:accent4>
        <a:srgbClr val="C6BBA6"/>
      </a:accent4>
      <a:accent5>
        <a:srgbClr val="C5D8F2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9">
      <a:majorFont>
        <a:latin typeface="Arial Rounded MT Bold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A000120140530A89PPBG</Template>
  <TotalTime>372</TotalTime>
  <Words>1338</Words>
  <Application>Microsoft Office PowerPoint</Application>
  <PresentationFormat>On-screen Show (4:3)</PresentationFormat>
  <Paragraphs>156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Calibri</vt:lpstr>
      <vt:lpstr>Georgia</vt:lpstr>
      <vt:lpstr>Times New Roman</vt:lpstr>
      <vt:lpstr>Wingdings</vt:lpstr>
      <vt:lpstr>Wingdings 2</vt:lpstr>
      <vt:lpstr>幼圆</vt:lpstr>
      <vt:lpstr>A000120140530A89PPBG</vt:lpstr>
      <vt:lpstr>IOT : Its Applications and Research Challenges</vt:lpstr>
      <vt:lpstr>OVERVIEW</vt:lpstr>
      <vt:lpstr>1.1 INTRODUCTION</vt:lpstr>
      <vt:lpstr>1.2 COMPONENTS OF AN IOT SYSTEM</vt:lpstr>
      <vt:lpstr>PowerPoint Presentation</vt:lpstr>
      <vt:lpstr>PowerPoint Presentation</vt:lpstr>
      <vt:lpstr>1.3 HUMAN vs MACHINE</vt:lpstr>
      <vt:lpstr>1.4 CONNECT, COMMUNICATE &amp; SHARE</vt:lpstr>
      <vt:lpstr>2. FUTURE VALUE OF IOT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 RESEARCH CHALLENGES IN IOT</vt:lpstr>
      <vt:lpstr>4.1 Design for energy-efficient IIoT sensor nodes</vt:lpstr>
      <vt:lpstr>PowerPoint Presentation</vt:lpstr>
      <vt:lpstr>4.2 Low cost sensors will help the IoT to be realised</vt:lpstr>
      <vt:lpstr>PowerPoint Presentation</vt:lpstr>
      <vt:lpstr>4.3 Power consumption of the Radio Signals used</vt:lpstr>
      <vt:lpstr>4.4 Building security into IoT devices: the new potential for security integration</vt:lpstr>
      <vt:lpstr>PowerPoint Presentation</vt:lpstr>
      <vt:lpstr>4.5 Meeting the PCB design challenge</vt:lpstr>
      <vt:lpstr>PowerPoint Presentation</vt:lpstr>
      <vt:lpstr>PowerPoint Presentation</vt:lpstr>
      <vt:lpstr>5. CONCLUSION</vt:lpstr>
      <vt:lpstr> 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Shahzeb Farruk</cp:lastModifiedBy>
  <cp:revision>105</cp:revision>
  <dcterms:created xsi:type="dcterms:W3CDTF">2014-06-03T02:52:00Z</dcterms:created>
  <dcterms:modified xsi:type="dcterms:W3CDTF">2019-11-21T00:36:01Z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À¶ÂÌ³±Á÷±³¾°_A000120140530A89PPBG</vt:lpwstr>
  </property>
  <property fmtid="{D5CDD505-2E9C-101B-9397-08002B2CF9AE}" pid="4" name="关键字">
    <vt:lpwstr>ìÅÀö¶à²Ê ³±Á÷¸´¹Å 4:3 À¶ À¶É« »¨ÎÆ ×°ÊÎ ÇúÏß V1 ¶àÉ«</vt:lpwstr>
  </property>
  <property fmtid="{D5CDD505-2E9C-101B-9397-08002B2CF9AE}" pid="5" name="KSOProductBuildVer">
    <vt:lpwstr>1033-10.2.0.5965</vt:lpwstr>
  </property>
</Properties>
</file>