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6F1D90-4F2A-45CB-B5CE-24283C80C139}" v="10" dt="2020-09-29T11:41:12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d Jishan" userId="98ea8c77-9ae1-4aa0-beee-21027fd89f44" providerId="ADAL" clId="{FB6F1D90-4F2A-45CB-B5CE-24283C80C139}"/>
    <pc:docChg chg="modSld">
      <pc:chgData name="Mohd Jishan" userId="98ea8c77-9ae1-4aa0-beee-21027fd89f44" providerId="ADAL" clId="{FB6F1D90-4F2A-45CB-B5CE-24283C80C139}" dt="2020-09-29T11:41:12.534" v="9" actId="20577"/>
      <pc:docMkLst>
        <pc:docMk/>
      </pc:docMkLst>
      <pc:sldChg chg="modSp">
        <pc:chgData name="Mohd Jishan" userId="98ea8c77-9ae1-4aa0-beee-21027fd89f44" providerId="ADAL" clId="{FB6F1D90-4F2A-45CB-B5CE-24283C80C139}" dt="2020-09-29T11:41:12.534" v="9" actId="20577"/>
        <pc:sldMkLst>
          <pc:docMk/>
          <pc:sldMk cId="3055189548" sldId="257"/>
        </pc:sldMkLst>
        <pc:graphicFrameChg chg="mod">
          <ac:chgData name="Mohd Jishan" userId="98ea8c77-9ae1-4aa0-beee-21027fd89f44" providerId="ADAL" clId="{FB6F1D90-4F2A-45CB-B5CE-24283C80C139}" dt="2020-09-29T11:41:12.534" v="9" actId="20577"/>
          <ac:graphicFrameMkLst>
            <pc:docMk/>
            <pc:sldMk cId="3055189548" sldId="257"/>
            <ac:graphicFrameMk id="5" creationId="{62C983AE-A0D4-4853-8DEE-8304A4F459F7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7FBFDC-D38F-4C96-A495-337CE6B0EA3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EE21271-DE87-4D2D-94A7-45382E6CCB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Top 10</a:t>
          </a:r>
        </a:p>
      </dgm:t>
    </dgm:pt>
    <dgm:pt modelId="{913608C6-D1CD-458C-9458-B967127810DF}" type="parTrans" cxnId="{B9DCF26B-75B4-4575-87C6-A7C0D18A6043}">
      <dgm:prSet/>
      <dgm:spPr/>
      <dgm:t>
        <a:bodyPr/>
        <a:lstStyle/>
        <a:p>
          <a:endParaRPr lang="en-US"/>
        </a:p>
      </dgm:t>
    </dgm:pt>
    <dgm:pt modelId="{23C1C49D-DAA7-419F-945A-432AB2EBA4CD}" type="sibTrans" cxnId="{B9DCF26B-75B4-4575-87C6-A7C0D18A6043}">
      <dgm:prSet/>
      <dgm:spPr/>
      <dgm:t>
        <a:bodyPr/>
        <a:lstStyle/>
        <a:p>
          <a:endParaRPr lang="en-US"/>
        </a:p>
      </dgm:t>
    </dgm:pt>
    <dgm:pt modelId="{788D9A5A-90FE-4092-B913-86613B0666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Bottom 10</a:t>
          </a:r>
        </a:p>
      </dgm:t>
    </dgm:pt>
    <dgm:pt modelId="{2013C9BE-E10D-47A8-816E-0A09803870A3}" type="parTrans" cxnId="{2D050BDD-7931-4EFF-A40F-59AB28746B8F}">
      <dgm:prSet/>
      <dgm:spPr/>
      <dgm:t>
        <a:bodyPr/>
        <a:lstStyle/>
        <a:p>
          <a:endParaRPr lang="en-US"/>
        </a:p>
      </dgm:t>
    </dgm:pt>
    <dgm:pt modelId="{3702F9CA-990C-49E0-ACB8-87C33C990168}" type="sibTrans" cxnId="{2D050BDD-7931-4EFF-A40F-59AB28746B8F}">
      <dgm:prSet/>
      <dgm:spPr/>
      <dgm:t>
        <a:bodyPr/>
        <a:lstStyle/>
        <a:p>
          <a:endParaRPr lang="en-US"/>
        </a:p>
      </dgm:t>
    </dgm:pt>
    <dgm:pt modelId="{77070936-26D1-464B-84B2-63377A7E4E96}" type="pres">
      <dgm:prSet presAssocID="{EA7FBFDC-D38F-4C96-A495-337CE6B0EA33}" presName="root" presStyleCnt="0">
        <dgm:presLayoutVars>
          <dgm:dir/>
          <dgm:resizeHandles val="exact"/>
        </dgm:presLayoutVars>
      </dgm:prSet>
      <dgm:spPr/>
    </dgm:pt>
    <dgm:pt modelId="{978D5BC5-9BC0-4CC8-9BFA-276E84A286B5}" type="pres">
      <dgm:prSet presAssocID="{2EE21271-DE87-4D2D-94A7-45382E6CCB0F}" presName="compNode" presStyleCnt="0"/>
      <dgm:spPr/>
    </dgm:pt>
    <dgm:pt modelId="{D4FCD01C-7082-4BEF-8C4F-54F6144184B3}" type="pres">
      <dgm:prSet presAssocID="{2EE21271-DE87-4D2D-94A7-45382E6CCB0F}" presName="iconBgRect" presStyleLbl="bgShp" presStyleIdx="0" presStyleCnt="2"/>
      <dgm:spPr/>
    </dgm:pt>
    <dgm:pt modelId="{F2A8BE7F-6EFA-49C7-A371-688ECC04985F}" type="pres">
      <dgm:prSet presAssocID="{2EE21271-DE87-4D2D-94A7-45382E6CCB0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1ED27A93-6748-4CB6-9B6C-564D77630D43}" type="pres">
      <dgm:prSet presAssocID="{2EE21271-DE87-4D2D-94A7-45382E6CCB0F}" presName="spaceRect" presStyleCnt="0"/>
      <dgm:spPr/>
    </dgm:pt>
    <dgm:pt modelId="{47182DE8-4FC2-4CC3-A875-DCA18DF5E566}" type="pres">
      <dgm:prSet presAssocID="{2EE21271-DE87-4D2D-94A7-45382E6CCB0F}" presName="textRect" presStyleLbl="revTx" presStyleIdx="0" presStyleCnt="2">
        <dgm:presLayoutVars>
          <dgm:chMax val="1"/>
          <dgm:chPref val="1"/>
        </dgm:presLayoutVars>
      </dgm:prSet>
      <dgm:spPr/>
    </dgm:pt>
    <dgm:pt modelId="{C3F4AD88-B1A6-413A-B8A1-70C4C4ACBE8B}" type="pres">
      <dgm:prSet presAssocID="{23C1C49D-DAA7-419F-945A-432AB2EBA4CD}" presName="sibTrans" presStyleCnt="0"/>
      <dgm:spPr/>
    </dgm:pt>
    <dgm:pt modelId="{2B623B42-24F4-4935-8596-2ADA1A8D2A85}" type="pres">
      <dgm:prSet presAssocID="{788D9A5A-90FE-4092-B913-86613B066616}" presName="compNode" presStyleCnt="0"/>
      <dgm:spPr/>
    </dgm:pt>
    <dgm:pt modelId="{0D074FAF-96E4-4BC0-836B-FD0D5696E3DD}" type="pres">
      <dgm:prSet presAssocID="{788D9A5A-90FE-4092-B913-86613B066616}" presName="iconBgRect" presStyleLbl="bgShp" presStyleIdx="1" presStyleCnt="2"/>
      <dgm:spPr/>
    </dgm:pt>
    <dgm:pt modelId="{B10CEBF7-CA38-42B1-A124-7E6056C10D66}" type="pres">
      <dgm:prSet presAssocID="{788D9A5A-90FE-4092-B913-86613B0666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E30D8BAA-75B6-4EC7-821D-06571B80C5C4}" type="pres">
      <dgm:prSet presAssocID="{788D9A5A-90FE-4092-B913-86613B066616}" presName="spaceRect" presStyleCnt="0"/>
      <dgm:spPr/>
    </dgm:pt>
    <dgm:pt modelId="{FD9F65C6-EA84-42EC-B7E9-9607EB87C26C}" type="pres">
      <dgm:prSet presAssocID="{788D9A5A-90FE-4092-B913-86613B06661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9C5E63B-62E1-4B6C-96B0-8C5D518235AC}" type="presOf" srcId="{788D9A5A-90FE-4092-B913-86613B066616}" destId="{FD9F65C6-EA84-42EC-B7E9-9607EB87C26C}" srcOrd="0" destOrd="0" presId="urn:microsoft.com/office/officeart/2018/5/layout/IconCircleLabelList"/>
    <dgm:cxn modelId="{B9DCF26B-75B4-4575-87C6-A7C0D18A6043}" srcId="{EA7FBFDC-D38F-4C96-A495-337CE6B0EA33}" destId="{2EE21271-DE87-4D2D-94A7-45382E6CCB0F}" srcOrd="0" destOrd="0" parTransId="{913608C6-D1CD-458C-9458-B967127810DF}" sibTransId="{23C1C49D-DAA7-419F-945A-432AB2EBA4CD}"/>
    <dgm:cxn modelId="{88FF0A8D-A4DE-4286-BC5F-36DB8B8D56F3}" type="presOf" srcId="{EA7FBFDC-D38F-4C96-A495-337CE6B0EA33}" destId="{77070936-26D1-464B-84B2-63377A7E4E96}" srcOrd="0" destOrd="0" presId="urn:microsoft.com/office/officeart/2018/5/layout/IconCircleLabelList"/>
    <dgm:cxn modelId="{D5FB469C-A36C-4A3F-AC94-71FCD65A9C6F}" type="presOf" srcId="{2EE21271-DE87-4D2D-94A7-45382E6CCB0F}" destId="{47182DE8-4FC2-4CC3-A875-DCA18DF5E566}" srcOrd="0" destOrd="0" presId="urn:microsoft.com/office/officeart/2018/5/layout/IconCircleLabelList"/>
    <dgm:cxn modelId="{2D050BDD-7931-4EFF-A40F-59AB28746B8F}" srcId="{EA7FBFDC-D38F-4C96-A495-337CE6B0EA33}" destId="{788D9A5A-90FE-4092-B913-86613B066616}" srcOrd="1" destOrd="0" parTransId="{2013C9BE-E10D-47A8-816E-0A09803870A3}" sibTransId="{3702F9CA-990C-49E0-ACB8-87C33C990168}"/>
    <dgm:cxn modelId="{5ABECA42-F6C2-4139-A524-6FAEAA4703A1}" type="presParOf" srcId="{77070936-26D1-464B-84B2-63377A7E4E96}" destId="{978D5BC5-9BC0-4CC8-9BFA-276E84A286B5}" srcOrd="0" destOrd="0" presId="urn:microsoft.com/office/officeart/2018/5/layout/IconCircleLabelList"/>
    <dgm:cxn modelId="{C6155509-8AD4-40CA-B05D-B7D0F8684E27}" type="presParOf" srcId="{978D5BC5-9BC0-4CC8-9BFA-276E84A286B5}" destId="{D4FCD01C-7082-4BEF-8C4F-54F6144184B3}" srcOrd="0" destOrd="0" presId="urn:microsoft.com/office/officeart/2018/5/layout/IconCircleLabelList"/>
    <dgm:cxn modelId="{9939C5F0-322A-4667-BAC3-27FEFF97E2DF}" type="presParOf" srcId="{978D5BC5-9BC0-4CC8-9BFA-276E84A286B5}" destId="{F2A8BE7F-6EFA-49C7-A371-688ECC04985F}" srcOrd="1" destOrd="0" presId="urn:microsoft.com/office/officeart/2018/5/layout/IconCircleLabelList"/>
    <dgm:cxn modelId="{B5D2FB43-6268-4079-A395-C1F84420280D}" type="presParOf" srcId="{978D5BC5-9BC0-4CC8-9BFA-276E84A286B5}" destId="{1ED27A93-6748-4CB6-9B6C-564D77630D43}" srcOrd="2" destOrd="0" presId="urn:microsoft.com/office/officeart/2018/5/layout/IconCircleLabelList"/>
    <dgm:cxn modelId="{01926E15-B145-41E8-9C65-72DD05758144}" type="presParOf" srcId="{978D5BC5-9BC0-4CC8-9BFA-276E84A286B5}" destId="{47182DE8-4FC2-4CC3-A875-DCA18DF5E566}" srcOrd="3" destOrd="0" presId="urn:microsoft.com/office/officeart/2018/5/layout/IconCircleLabelList"/>
    <dgm:cxn modelId="{91A7B914-B900-465A-8B72-CD8AF76037D8}" type="presParOf" srcId="{77070936-26D1-464B-84B2-63377A7E4E96}" destId="{C3F4AD88-B1A6-413A-B8A1-70C4C4ACBE8B}" srcOrd="1" destOrd="0" presId="urn:microsoft.com/office/officeart/2018/5/layout/IconCircleLabelList"/>
    <dgm:cxn modelId="{2A8419B9-E1FF-4C96-9591-F24ED68A2F60}" type="presParOf" srcId="{77070936-26D1-464B-84B2-63377A7E4E96}" destId="{2B623B42-24F4-4935-8596-2ADA1A8D2A85}" srcOrd="2" destOrd="0" presId="urn:microsoft.com/office/officeart/2018/5/layout/IconCircleLabelList"/>
    <dgm:cxn modelId="{6B348DAB-9D52-4F7F-B878-DD5AA43AF027}" type="presParOf" srcId="{2B623B42-24F4-4935-8596-2ADA1A8D2A85}" destId="{0D074FAF-96E4-4BC0-836B-FD0D5696E3DD}" srcOrd="0" destOrd="0" presId="urn:microsoft.com/office/officeart/2018/5/layout/IconCircleLabelList"/>
    <dgm:cxn modelId="{A6576354-2EAE-482E-B346-AD6907A8662D}" type="presParOf" srcId="{2B623B42-24F4-4935-8596-2ADA1A8D2A85}" destId="{B10CEBF7-CA38-42B1-A124-7E6056C10D66}" srcOrd="1" destOrd="0" presId="urn:microsoft.com/office/officeart/2018/5/layout/IconCircleLabelList"/>
    <dgm:cxn modelId="{C41F3E21-650B-4B6F-99E2-F70B00D68605}" type="presParOf" srcId="{2B623B42-24F4-4935-8596-2ADA1A8D2A85}" destId="{E30D8BAA-75B6-4EC7-821D-06571B80C5C4}" srcOrd="2" destOrd="0" presId="urn:microsoft.com/office/officeart/2018/5/layout/IconCircleLabelList"/>
    <dgm:cxn modelId="{C0CE3FF0-230B-46C8-99C4-9B6CBA90D0F9}" type="presParOf" srcId="{2B623B42-24F4-4935-8596-2ADA1A8D2A85}" destId="{FD9F65C6-EA84-42EC-B7E9-9607EB87C26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CD01C-7082-4BEF-8C4F-54F6144184B3}">
      <dsp:nvSpPr>
        <dsp:cNvPr id="0" name=""/>
        <dsp:cNvSpPr/>
      </dsp:nvSpPr>
      <dsp:spPr>
        <a:xfrm>
          <a:off x="713992" y="1019852"/>
          <a:ext cx="2058750" cy="20587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8BE7F-6EFA-49C7-A371-688ECC04985F}">
      <dsp:nvSpPr>
        <dsp:cNvPr id="0" name=""/>
        <dsp:cNvSpPr/>
      </dsp:nvSpPr>
      <dsp:spPr>
        <a:xfrm>
          <a:off x="1152742" y="1458603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82DE8-4FC2-4CC3-A875-DCA18DF5E566}">
      <dsp:nvSpPr>
        <dsp:cNvPr id="0" name=""/>
        <dsp:cNvSpPr/>
      </dsp:nvSpPr>
      <dsp:spPr>
        <a:xfrm>
          <a:off x="55867" y="3719853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Top 10</a:t>
          </a:r>
        </a:p>
      </dsp:txBody>
      <dsp:txXfrm>
        <a:off x="55867" y="3719853"/>
        <a:ext cx="3375000" cy="720000"/>
      </dsp:txXfrm>
    </dsp:sp>
    <dsp:sp modelId="{0D074FAF-96E4-4BC0-836B-FD0D5696E3DD}">
      <dsp:nvSpPr>
        <dsp:cNvPr id="0" name=""/>
        <dsp:cNvSpPr/>
      </dsp:nvSpPr>
      <dsp:spPr>
        <a:xfrm>
          <a:off x="4679617" y="1019852"/>
          <a:ext cx="2058750" cy="20587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CEBF7-CA38-42B1-A124-7E6056C10D66}">
      <dsp:nvSpPr>
        <dsp:cNvPr id="0" name=""/>
        <dsp:cNvSpPr/>
      </dsp:nvSpPr>
      <dsp:spPr>
        <a:xfrm>
          <a:off x="5118367" y="1458603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F65C6-EA84-42EC-B7E9-9607EB87C26C}">
      <dsp:nvSpPr>
        <dsp:cNvPr id="0" name=""/>
        <dsp:cNvSpPr/>
      </dsp:nvSpPr>
      <dsp:spPr>
        <a:xfrm>
          <a:off x="4021492" y="3719853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Bottom 10</a:t>
          </a:r>
        </a:p>
      </dsp:txBody>
      <dsp:txXfrm>
        <a:off x="4021492" y="3719853"/>
        <a:ext cx="337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03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1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9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5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1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2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8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5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8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1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1679C-26EA-4266-81F0-B9D78FC9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Auto Filter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Filter">
            <a:extLst>
              <a:ext uri="{FF2B5EF4-FFF2-40B4-BE49-F238E27FC236}">
                <a16:creationId xmlns:a16="http://schemas.microsoft.com/office/drawing/2014/main" id="{CC6CFD34-9474-4140-9DA3-5186670F3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8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80D6F-910C-4AE4-98D6-C05BA753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b="1" i="0" dirty="0">
                <a:effectLst/>
                <a:latin typeface="Lato" panose="020F0502020204030203" pitchFamily="34" charset="0"/>
              </a:rPr>
              <a:t>Filtering Data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C983AE-A0D4-4853-8DEE-8304A4F459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163217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18954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42841"/>
      </a:dk2>
      <a:lt2>
        <a:srgbClr val="E2E8E6"/>
      </a:lt2>
      <a:accent1>
        <a:srgbClr val="C34D7C"/>
      </a:accent1>
      <a:accent2>
        <a:srgbClr val="B13B9B"/>
      </a:accent2>
      <a:accent3>
        <a:srgbClr val="A84DC3"/>
      </a:accent3>
      <a:accent4>
        <a:srgbClr val="6940B3"/>
      </a:accent4>
      <a:accent5>
        <a:srgbClr val="4D54C3"/>
      </a:accent5>
      <a:accent6>
        <a:srgbClr val="3B74B1"/>
      </a:accent6>
      <a:hlink>
        <a:srgbClr val="31946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Calibri</vt:lpstr>
      <vt:lpstr>Lato</vt:lpstr>
      <vt:lpstr>AccentBoxVTI</vt:lpstr>
      <vt:lpstr>Auto Filter</vt:lpstr>
      <vt:lpstr>Filtering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Filter</dc:title>
  <dc:creator>Mohd Jishan</dc:creator>
  <cp:lastModifiedBy>Mohd Jishan</cp:lastModifiedBy>
  <cp:revision>1</cp:revision>
  <dcterms:created xsi:type="dcterms:W3CDTF">2020-11-28T18:08:26Z</dcterms:created>
  <dcterms:modified xsi:type="dcterms:W3CDTF">2020-11-28T19:02:35Z</dcterms:modified>
</cp:coreProperties>
</file>