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0020B1-085D-424C-BD0A-194A6B93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 Unique Records </a:t>
          </a:r>
        </a:p>
      </dgm:t>
    </dgm:pt>
    <dgm:pt modelId="{3244BB3C-EF6B-43C8-BC8A-20F8DF2894DF}" type="parTrans" cxnId="{57F188F4-6998-41D3-9540-04BAA49170BB}">
      <dgm:prSet/>
      <dgm:spPr/>
      <dgm:t>
        <a:bodyPr/>
        <a:lstStyle/>
        <a:p>
          <a:endParaRPr lang="en-US"/>
        </a:p>
      </dgm:t>
    </dgm:pt>
    <dgm:pt modelId="{0B28EE5C-BDE5-4EED-8142-92121DE2AAA3}" type="sibTrans" cxnId="{57F188F4-6998-41D3-9540-04BAA49170BB}">
      <dgm:prSet/>
      <dgm:spPr/>
      <dgm:t>
        <a:bodyPr/>
        <a:lstStyle/>
        <a:p>
          <a:endParaRPr lang="en-US"/>
        </a:p>
      </dgm:t>
    </dgm:pt>
    <dgm:pt modelId="{6AD18590-9575-4DBF-8D42-D0A3691F1F9B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1718CEB3-F9CA-4E69-A2ED-E218A0D58F72}" type="pres">
      <dgm:prSet presAssocID="{850020B1-085D-424C-BD0A-194A6B9390B1}" presName="compNode" presStyleCnt="0"/>
      <dgm:spPr/>
    </dgm:pt>
    <dgm:pt modelId="{EE1BC1FA-9244-4314-A689-7C35C87E1308}" type="pres">
      <dgm:prSet presAssocID="{850020B1-085D-424C-BD0A-194A6B9390B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09B4A3-4ED8-4057-B308-62F1D4C73946}" type="pres">
      <dgm:prSet presAssocID="{850020B1-085D-424C-BD0A-194A6B9390B1}" presName="spaceRect" presStyleCnt="0"/>
      <dgm:spPr/>
    </dgm:pt>
    <dgm:pt modelId="{C7BBA316-DA05-4676-82DB-7B6C7AAF41CE}" type="pres">
      <dgm:prSet presAssocID="{850020B1-085D-424C-BD0A-194A6B9390B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657766C0-C9FA-4A1B-BD2B-807C9CD714F9}" type="presOf" srcId="{EA7FBFDC-D38F-4C96-A495-337CE6B0EA33}" destId="{6AD18590-9575-4DBF-8D42-D0A3691F1F9B}" srcOrd="0" destOrd="0" presId="urn:microsoft.com/office/officeart/2018/2/layout/IconLabelList"/>
    <dgm:cxn modelId="{C436B5E8-9878-4E57-B820-30FFF4C638C1}" type="presOf" srcId="{850020B1-085D-424C-BD0A-194A6B9390B1}" destId="{C7BBA316-DA05-4676-82DB-7B6C7AAF41CE}" srcOrd="0" destOrd="0" presId="urn:microsoft.com/office/officeart/2018/2/layout/IconLabelList"/>
    <dgm:cxn modelId="{57F188F4-6998-41D3-9540-04BAA49170BB}" srcId="{EA7FBFDC-D38F-4C96-A495-337CE6B0EA33}" destId="{850020B1-085D-424C-BD0A-194A6B9390B1}" srcOrd="0" destOrd="0" parTransId="{3244BB3C-EF6B-43C8-BC8A-20F8DF2894DF}" sibTransId="{0B28EE5C-BDE5-4EED-8142-92121DE2AAA3}"/>
    <dgm:cxn modelId="{9E39169A-708D-4AED-81E2-7D690F970BBA}" type="presParOf" srcId="{6AD18590-9575-4DBF-8D42-D0A3691F1F9B}" destId="{1718CEB3-F9CA-4E69-A2ED-E218A0D58F72}" srcOrd="0" destOrd="0" presId="urn:microsoft.com/office/officeart/2018/2/layout/IconLabelList"/>
    <dgm:cxn modelId="{AA80333E-1E26-4832-9472-D4228955145F}" type="presParOf" srcId="{1718CEB3-F9CA-4E69-A2ED-E218A0D58F72}" destId="{EE1BC1FA-9244-4314-A689-7C35C87E1308}" srcOrd="0" destOrd="0" presId="urn:microsoft.com/office/officeart/2018/2/layout/IconLabelList"/>
    <dgm:cxn modelId="{B3F44D8F-1B57-4DC4-B1B6-42473ECA393E}" type="presParOf" srcId="{1718CEB3-F9CA-4E69-A2ED-E218A0D58F72}" destId="{2409B4A3-4ED8-4057-B308-62F1D4C73946}" srcOrd="1" destOrd="0" presId="urn:microsoft.com/office/officeart/2018/2/layout/IconLabelList"/>
    <dgm:cxn modelId="{D3164FC6-0012-4FB0-A6B2-8C7B18CED125}" type="presParOf" srcId="{1718CEB3-F9CA-4E69-A2ED-E218A0D58F72}" destId="{C7BBA316-DA05-4676-82DB-7B6C7AAF41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BC1FA-9244-4314-A689-7C35C87E1308}">
      <dsp:nvSpPr>
        <dsp:cNvPr id="0" name=""/>
        <dsp:cNvSpPr/>
      </dsp:nvSpPr>
      <dsp:spPr>
        <a:xfrm>
          <a:off x="4285800" y="46349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A316-DA05-4676-82DB-7B6C7AAF41CE}">
      <dsp:nvSpPr>
        <dsp:cNvPr id="0" name=""/>
        <dsp:cNvSpPr/>
      </dsp:nvSpPr>
      <dsp:spPr>
        <a:xfrm>
          <a:off x="3097800" y="28777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Filter Unique Records </a:t>
          </a:r>
        </a:p>
      </dsp:txBody>
      <dsp:txXfrm>
        <a:off x="3097800" y="287770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0852-2251-4870-88FD-01A84594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Advanced Filter</a:t>
            </a:r>
          </a:p>
        </p:txBody>
      </p:sp>
      <p:pic>
        <p:nvPicPr>
          <p:cNvPr id="28" name="Graphic 5" descr="Filter">
            <a:extLst>
              <a:ext uri="{FF2B5EF4-FFF2-40B4-BE49-F238E27FC236}">
                <a16:creationId xmlns:a16="http://schemas.microsoft.com/office/drawing/2014/main" id="{EA5EC028-ED46-4DBB-A168-95BCFE9C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264" y="301751"/>
            <a:ext cx="4205471" cy="4205471"/>
          </a:xfrm>
          <a:prstGeom prst="rect">
            <a:avLst/>
          </a:prstGeom>
        </p:spPr>
      </p:pic>
      <p:sp>
        <p:nvSpPr>
          <p:cNvPr id="48" name="Rectangle 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1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3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Advanced Filter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86504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Advanced Filter</vt:lpstr>
      <vt:lpstr>Advanced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Filter</dc:title>
  <dc:creator>Shaan Ansari</dc:creator>
  <cp:lastModifiedBy>Shaan Ansari</cp:lastModifiedBy>
  <cp:revision>1</cp:revision>
  <dcterms:created xsi:type="dcterms:W3CDTF">2020-12-01T18:03:47Z</dcterms:created>
  <dcterms:modified xsi:type="dcterms:W3CDTF">2020-12-01T18:07:28Z</dcterms:modified>
</cp:coreProperties>
</file>