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F1D90-4F2A-45CB-B5CE-24283C80C139}" v="10" dt="2020-09-29T11:41:12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Jishan" userId="98ea8c77-9ae1-4aa0-beee-21027fd89f44" providerId="ADAL" clId="{FB6F1D90-4F2A-45CB-B5CE-24283C80C139}"/>
    <pc:docChg chg="modSld">
      <pc:chgData name="Mohd Jishan" userId="98ea8c77-9ae1-4aa0-beee-21027fd89f44" providerId="ADAL" clId="{FB6F1D90-4F2A-45CB-B5CE-24283C80C139}" dt="2020-09-29T11:41:12.534" v="9" actId="20577"/>
      <pc:docMkLst>
        <pc:docMk/>
      </pc:docMkLst>
      <pc:sldChg chg="modSp">
        <pc:chgData name="Mohd Jishan" userId="98ea8c77-9ae1-4aa0-beee-21027fd89f44" providerId="ADAL" clId="{FB6F1D90-4F2A-45CB-B5CE-24283C80C139}" dt="2020-09-29T11:41:12.534" v="9" actId="20577"/>
        <pc:sldMkLst>
          <pc:docMk/>
          <pc:sldMk cId="3055189548" sldId="257"/>
        </pc:sldMkLst>
        <pc:graphicFrameChg chg="mod">
          <ac:chgData name="Mohd Jishan" userId="98ea8c77-9ae1-4aa0-beee-21027fd89f44" providerId="ADAL" clId="{FB6F1D90-4F2A-45CB-B5CE-24283C80C139}" dt="2020-09-29T11:41:12.534" v="9" actId="20577"/>
          <ac:graphicFrameMkLst>
            <pc:docMk/>
            <pc:sldMk cId="3055189548" sldId="257"/>
            <ac:graphicFrameMk id="5" creationId="{62C983AE-A0D4-4853-8DEE-8304A4F459F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FBFDC-D38F-4C96-A495-337CE6B0EA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0020B1-085D-424C-BD0A-194A6B93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 Between Two Dates</a:t>
          </a:r>
        </a:p>
      </dgm:t>
    </dgm:pt>
    <dgm:pt modelId="{3244BB3C-EF6B-43C8-BC8A-20F8DF2894DF}" type="parTrans" cxnId="{57F188F4-6998-41D3-9540-04BAA49170BB}">
      <dgm:prSet/>
      <dgm:spPr/>
      <dgm:t>
        <a:bodyPr/>
        <a:lstStyle/>
        <a:p>
          <a:endParaRPr lang="en-US"/>
        </a:p>
      </dgm:t>
    </dgm:pt>
    <dgm:pt modelId="{0B28EE5C-BDE5-4EED-8142-92121DE2AAA3}" type="sibTrans" cxnId="{57F188F4-6998-41D3-9540-04BAA49170BB}">
      <dgm:prSet/>
      <dgm:spPr/>
      <dgm:t>
        <a:bodyPr/>
        <a:lstStyle/>
        <a:p>
          <a:endParaRPr lang="en-US"/>
        </a:p>
      </dgm:t>
    </dgm:pt>
    <dgm:pt modelId="{2B02AB33-C21E-4909-997A-C07931D8D7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 By Month</a:t>
          </a:r>
        </a:p>
      </dgm:t>
    </dgm:pt>
    <dgm:pt modelId="{E1D6C60D-14F4-4CAE-B2ED-1D15111E15C1}" type="parTrans" cxnId="{A9D9163B-F921-4DFB-9482-0F7FEBADA677}">
      <dgm:prSet/>
      <dgm:spPr/>
      <dgm:t>
        <a:bodyPr/>
        <a:lstStyle/>
        <a:p>
          <a:endParaRPr lang="en-US"/>
        </a:p>
      </dgm:t>
    </dgm:pt>
    <dgm:pt modelId="{35C3259A-A1AE-4CCA-90C4-2CF1C96B9E70}" type="sibTrans" cxnId="{A9D9163B-F921-4DFB-9482-0F7FEBADA677}">
      <dgm:prSet/>
      <dgm:spPr/>
      <dgm:t>
        <a:bodyPr/>
        <a:lstStyle/>
        <a:p>
          <a:endParaRPr lang="en-US"/>
        </a:p>
      </dgm:t>
    </dgm:pt>
    <dgm:pt modelId="{9F3B8EF9-BB94-48AC-98B6-898757896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 Blank</a:t>
          </a:r>
        </a:p>
      </dgm:t>
    </dgm:pt>
    <dgm:pt modelId="{63EBA875-9FE2-40DB-A687-B3FFA85A1D5B}" type="parTrans" cxnId="{BB14A63F-E418-4651-B1B9-404BE5D6F105}">
      <dgm:prSet/>
      <dgm:spPr/>
      <dgm:t>
        <a:bodyPr/>
        <a:lstStyle/>
        <a:p>
          <a:endParaRPr lang="en-US"/>
        </a:p>
      </dgm:t>
    </dgm:pt>
    <dgm:pt modelId="{E6007F0C-2EF1-48A2-A8D1-FD451FC81249}" type="sibTrans" cxnId="{BB14A63F-E418-4651-B1B9-404BE5D6F105}">
      <dgm:prSet/>
      <dgm:spPr/>
      <dgm:t>
        <a:bodyPr/>
        <a:lstStyle/>
        <a:p>
          <a:endParaRPr lang="en-US"/>
        </a:p>
      </dgm:t>
    </dgm:pt>
    <dgm:pt modelId="{6AD18590-9575-4DBF-8D42-D0A3691F1F9B}" type="pres">
      <dgm:prSet presAssocID="{EA7FBFDC-D38F-4C96-A495-337CE6B0EA33}" presName="root" presStyleCnt="0">
        <dgm:presLayoutVars>
          <dgm:dir/>
          <dgm:resizeHandles val="exact"/>
        </dgm:presLayoutVars>
      </dgm:prSet>
      <dgm:spPr/>
    </dgm:pt>
    <dgm:pt modelId="{1718CEB3-F9CA-4E69-A2ED-E218A0D58F72}" type="pres">
      <dgm:prSet presAssocID="{850020B1-085D-424C-BD0A-194A6B9390B1}" presName="compNode" presStyleCnt="0"/>
      <dgm:spPr/>
    </dgm:pt>
    <dgm:pt modelId="{EE1BC1FA-9244-4314-A689-7C35C87E1308}" type="pres">
      <dgm:prSet presAssocID="{850020B1-085D-424C-BD0A-194A6B9390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409B4A3-4ED8-4057-B308-62F1D4C73946}" type="pres">
      <dgm:prSet presAssocID="{850020B1-085D-424C-BD0A-194A6B9390B1}" presName="spaceRect" presStyleCnt="0"/>
      <dgm:spPr/>
    </dgm:pt>
    <dgm:pt modelId="{C7BBA316-DA05-4676-82DB-7B6C7AAF41CE}" type="pres">
      <dgm:prSet presAssocID="{850020B1-085D-424C-BD0A-194A6B9390B1}" presName="textRect" presStyleLbl="revTx" presStyleIdx="0" presStyleCnt="3">
        <dgm:presLayoutVars>
          <dgm:chMax val="1"/>
          <dgm:chPref val="1"/>
        </dgm:presLayoutVars>
      </dgm:prSet>
      <dgm:spPr/>
    </dgm:pt>
    <dgm:pt modelId="{EE3777B2-E9E3-4D96-8B05-DA26FF261D59}" type="pres">
      <dgm:prSet presAssocID="{0B28EE5C-BDE5-4EED-8142-92121DE2AAA3}" presName="sibTrans" presStyleCnt="0"/>
      <dgm:spPr/>
    </dgm:pt>
    <dgm:pt modelId="{3738492D-9E55-4EBC-9BB2-6987A7B2D385}" type="pres">
      <dgm:prSet presAssocID="{2B02AB33-C21E-4909-997A-C07931D8D72D}" presName="compNode" presStyleCnt="0"/>
      <dgm:spPr/>
    </dgm:pt>
    <dgm:pt modelId="{9FC83261-EAB2-4427-9B85-4E1DB6A04FE3}" type="pres">
      <dgm:prSet presAssocID="{2B02AB33-C21E-4909-997A-C07931D8D7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7BB34911-8757-425D-AE6E-B8881AD297FA}" type="pres">
      <dgm:prSet presAssocID="{2B02AB33-C21E-4909-997A-C07931D8D72D}" presName="spaceRect" presStyleCnt="0"/>
      <dgm:spPr/>
    </dgm:pt>
    <dgm:pt modelId="{C9E7DEFC-4A14-4F07-B470-DF5496FEDD27}" type="pres">
      <dgm:prSet presAssocID="{2B02AB33-C21E-4909-997A-C07931D8D72D}" presName="textRect" presStyleLbl="revTx" presStyleIdx="1" presStyleCnt="3">
        <dgm:presLayoutVars>
          <dgm:chMax val="1"/>
          <dgm:chPref val="1"/>
        </dgm:presLayoutVars>
      </dgm:prSet>
      <dgm:spPr/>
    </dgm:pt>
    <dgm:pt modelId="{13D4B26C-5839-4AE5-BD4F-9D662FD9DE78}" type="pres">
      <dgm:prSet presAssocID="{35C3259A-A1AE-4CCA-90C4-2CF1C96B9E70}" presName="sibTrans" presStyleCnt="0"/>
      <dgm:spPr/>
    </dgm:pt>
    <dgm:pt modelId="{17E23291-F00A-4F4D-AE80-E1C1A059E8B8}" type="pres">
      <dgm:prSet presAssocID="{9F3B8EF9-BB94-48AC-98B6-89875789634E}" presName="compNode" presStyleCnt="0"/>
      <dgm:spPr/>
    </dgm:pt>
    <dgm:pt modelId="{9B84347B-B14B-4D93-8B47-AC62A48F659F}" type="pres">
      <dgm:prSet presAssocID="{9F3B8EF9-BB94-48AC-98B6-8987578963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9B45F0E-2134-4EA6-9284-7A15CED16301}" type="pres">
      <dgm:prSet presAssocID="{9F3B8EF9-BB94-48AC-98B6-89875789634E}" presName="spaceRect" presStyleCnt="0"/>
      <dgm:spPr/>
    </dgm:pt>
    <dgm:pt modelId="{87CEEDC3-66E2-47E2-955C-E8884528CF2D}" type="pres">
      <dgm:prSet presAssocID="{9F3B8EF9-BB94-48AC-98B6-8987578963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6DE73A-E3E9-474B-BA77-0C67072703A4}" type="presOf" srcId="{9F3B8EF9-BB94-48AC-98B6-89875789634E}" destId="{87CEEDC3-66E2-47E2-955C-E8884528CF2D}" srcOrd="0" destOrd="0" presId="urn:microsoft.com/office/officeart/2018/2/layout/IconLabelList"/>
    <dgm:cxn modelId="{A9D9163B-F921-4DFB-9482-0F7FEBADA677}" srcId="{EA7FBFDC-D38F-4C96-A495-337CE6B0EA33}" destId="{2B02AB33-C21E-4909-997A-C07931D8D72D}" srcOrd="1" destOrd="0" parTransId="{E1D6C60D-14F4-4CAE-B2ED-1D15111E15C1}" sibTransId="{35C3259A-A1AE-4CCA-90C4-2CF1C96B9E70}"/>
    <dgm:cxn modelId="{BB14A63F-E418-4651-B1B9-404BE5D6F105}" srcId="{EA7FBFDC-D38F-4C96-A495-337CE6B0EA33}" destId="{9F3B8EF9-BB94-48AC-98B6-89875789634E}" srcOrd="2" destOrd="0" parTransId="{63EBA875-9FE2-40DB-A687-B3FFA85A1D5B}" sibTransId="{E6007F0C-2EF1-48A2-A8D1-FD451FC81249}"/>
    <dgm:cxn modelId="{7D731167-04FF-4EAE-A457-38078395F0A6}" type="presOf" srcId="{2B02AB33-C21E-4909-997A-C07931D8D72D}" destId="{C9E7DEFC-4A14-4F07-B470-DF5496FEDD27}" srcOrd="0" destOrd="0" presId="urn:microsoft.com/office/officeart/2018/2/layout/IconLabelList"/>
    <dgm:cxn modelId="{657766C0-C9FA-4A1B-BD2B-807C9CD714F9}" type="presOf" srcId="{EA7FBFDC-D38F-4C96-A495-337CE6B0EA33}" destId="{6AD18590-9575-4DBF-8D42-D0A3691F1F9B}" srcOrd="0" destOrd="0" presId="urn:microsoft.com/office/officeart/2018/2/layout/IconLabelList"/>
    <dgm:cxn modelId="{C436B5E8-9878-4E57-B820-30FFF4C638C1}" type="presOf" srcId="{850020B1-085D-424C-BD0A-194A6B9390B1}" destId="{C7BBA316-DA05-4676-82DB-7B6C7AAF41CE}" srcOrd="0" destOrd="0" presId="urn:microsoft.com/office/officeart/2018/2/layout/IconLabelList"/>
    <dgm:cxn modelId="{57F188F4-6998-41D3-9540-04BAA49170BB}" srcId="{EA7FBFDC-D38F-4C96-A495-337CE6B0EA33}" destId="{850020B1-085D-424C-BD0A-194A6B9390B1}" srcOrd="0" destOrd="0" parTransId="{3244BB3C-EF6B-43C8-BC8A-20F8DF2894DF}" sibTransId="{0B28EE5C-BDE5-4EED-8142-92121DE2AAA3}"/>
    <dgm:cxn modelId="{9E39169A-708D-4AED-81E2-7D690F970BBA}" type="presParOf" srcId="{6AD18590-9575-4DBF-8D42-D0A3691F1F9B}" destId="{1718CEB3-F9CA-4E69-A2ED-E218A0D58F72}" srcOrd="0" destOrd="0" presId="urn:microsoft.com/office/officeart/2018/2/layout/IconLabelList"/>
    <dgm:cxn modelId="{AA80333E-1E26-4832-9472-D4228955145F}" type="presParOf" srcId="{1718CEB3-F9CA-4E69-A2ED-E218A0D58F72}" destId="{EE1BC1FA-9244-4314-A689-7C35C87E1308}" srcOrd="0" destOrd="0" presId="urn:microsoft.com/office/officeart/2018/2/layout/IconLabelList"/>
    <dgm:cxn modelId="{B3F44D8F-1B57-4DC4-B1B6-42473ECA393E}" type="presParOf" srcId="{1718CEB3-F9CA-4E69-A2ED-E218A0D58F72}" destId="{2409B4A3-4ED8-4057-B308-62F1D4C73946}" srcOrd="1" destOrd="0" presId="urn:microsoft.com/office/officeart/2018/2/layout/IconLabelList"/>
    <dgm:cxn modelId="{D3164FC6-0012-4FB0-A6B2-8C7B18CED125}" type="presParOf" srcId="{1718CEB3-F9CA-4E69-A2ED-E218A0D58F72}" destId="{C7BBA316-DA05-4676-82DB-7B6C7AAF41CE}" srcOrd="2" destOrd="0" presId="urn:microsoft.com/office/officeart/2018/2/layout/IconLabelList"/>
    <dgm:cxn modelId="{9CB00E20-B14E-4E65-B38E-33E6DDB8B0B5}" type="presParOf" srcId="{6AD18590-9575-4DBF-8D42-D0A3691F1F9B}" destId="{EE3777B2-E9E3-4D96-8B05-DA26FF261D59}" srcOrd="1" destOrd="0" presId="urn:microsoft.com/office/officeart/2018/2/layout/IconLabelList"/>
    <dgm:cxn modelId="{1B2F3447-0B7D-4057-AE6F-39AC58685AB3}" type="presParOf" srcId="{6AD18590-9575-4DBF-8D42-D0A3691F1F9B}" destId="{3738492D-9E55-4EBC-9BB2-6987A7B2D385}" srcOrd="2" destOrd="0" presId="urn:microsoft.com/office/officeart/2018/2/layout/IconLabelList"/>
    <dgm:cxn modelId="{40CA3909-2A66-41AC-91C0-BDA8EEFD5A2B}" type="presParOf" srcId="{3738492D-9E55-4EBC-9BB2-6987A7B2D385}" destId="{9FC83261-EAB2-4427-9B85-4E1DB6A04FE3}" srcOrd="0" destOrd="0" presId="urn:microsoft.com/office/officeart/2018/2/layout/IconLabelList"/>
    <dgm:cxn modelId="{D92839CA-646E-4794-8137-09565C50EC36}" type="presParOf" srcId="{3738492D-9E55-4EBC-9BB2-6987A7B2D385}" destId="{7BB34911-8757-425D-AE6E-B8881AD297FA}" srcOrd="1" destOrd="0" presId="urn:microsoft.com/office/officeart/2018/2/layout/IconLabelList"/>
    <dgm:cxn modelId="{B57563F1-C7BF-470B-ABC7-18B9662E0D15}" type="presParOf" srcId="{3738492D-9E55-4EBC-9BB2-6987A7B2D385}" destId="{C9E7DEFC-4A14-4F07-B470-DF5496FEDD27}" srcOrd="2" destOrd="0" presId="urn:microsoft.com/office/officeart/2018/2/layout/IconLabelList"/>
    <dgm:cxn modelId="{F56AE316-9EA0-4383-8D1F-22EA074D9CE7}" type="presParOf" srcId="{6AD18590-9575-4DBF-8D42-D0A3691F1F9B}" destId="{13D4B26C-5839-4AE5-BD4F-9D662FD9DE78}" srcOrd="3" destOrd="0" presId="urn:microsoft.com/office/officeart/2018/2/layout/IconLabelList"/>
    <dgm:cxn modelId="{F8AA9B10-E2AF-4C8E-839C-453BF49F2E75}" type="presParOf" srcId="{6AD18590-9575-4DBF-8D42-D0A3691F1F9B}" destId="{17E23291-F00A-4F4D-AE80-E1C1A059E8B8}" srcOrd="4" destOrd="0" presId="urn:microsoft.com/office/officeart/2018/2/layout/IconLabelList"/>
    <dgm:cxn modelId="{2B854B92-FF34-42D9-88DF-9268998315D0}" type="presParOf" srcId="{17E23291-F00A-4F4D-AE80-E1C1A059E8B8}" destId="{9B84347B-B14B-4D93-8B47-AC62A48F659F}" srcOrd="0" destOrd="0" presId="urn:microsoft.com/office/officeart/2018/2/layout/IconLabelList"/>
    <dgm:cxn modelId="{23D2CB42-48D4-4994-B628-A66C4B035A7B}" type="presParOf" srcId="{17E23291-F00A-4F4D-AE80-E1C1A059E8B8}" destId="{49B45F0E-2134-4EA6-9284-7A15CED16301}" srcOrd="1" destOrd="0" presId="urn:microsoft.com/office/officeart/2018/2/layout/IconLabelList"/>
    <dgm:cxn modelId="{CB53600F-8800-462B-B8CE-06DCA15A8E3D}" type="presParOf" srcId="{17E23291-F00A-4F4D-AE80-E1C1A059E8B8}" destId="{87CEEDC3-66E2-47E2-955C-E8884528CF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BC1FA-9244-4314-A689-7C35C87E1308}">
      <dsp:nvSpPr>
        <dsp:cNvPr id="0" name=""/>
        <dsp:cNvSpPr/>
      </dsp:nvSpPr>
      <dsp:spPr>
        <a:xfrm>
          <a:off x="1212569" y="84211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A316-DA05-4676-82DB-7B6C7AAF41CE}">
      <dsp:nvSpPr>
        <dsp:cNvPr id="0" name=""/>
        <dsp:cNvSpPr/>
      </dsp:nvSpPr>
      <dsp:spPr>
        <a:xfrm>
          <a:off x="417971" y="249907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Filter Between Two Dates</a:t>
          </a:r>
        </a:p>
      </dsp:txBody>
      <dsp:txXfrm>
        <a:off x="417971" y="2499074"/>
        <a:ext cx="2889450" cy="720000"/>
      </dsp:txXfrm>
    </dsp:sp>
    <dsp:sp modelId="{9FC83261-EAB2-4427-9B85-4E1DB6A04FE3}">
      <dsp:nvSpPr>
        <dsp:cNvPr id="0" name=""/>
        <dsp:cNvSpPr/>
      </dsp:nvSpPr>
      <dsp:spPr>
        <a:xfrm>
          <a:off x="4607673" y="84211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7DEFC-4A14-4F07-B470-DF5496FEDD27}">
      <dsp:nvSpPr>
        <dsp:cNvPr id="0" name=""/>
        <dsp:cNvSpPr/>
      </dsp:nvSpPr>
      <dsp:spPr>
        <a:xfrm>
          <a:off x="3813075" y="249907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Filter By Month</a:t>
          </a:r>
        </a:p>
      </dsp:txBody>
      <dsp:txXfrm>
        <a:off x="3813075" y="2499074"/>
        <a:ext cx="2889450" cy="720000"/>
      </dsp:txXfrm>
    </dsp:sp>
    <dsp:sp modelId="{9B84347B-B14B-4D93-8B47-AC62A48F659F}">
      <dsp:nvSpPr>
        <dsp:cNvPr id="0" name=""/>
        <dsp:cNvSpPr/>
      </dsp:nvSpPr>
      <dsp:spPr>
        <a:xfrm>
          <a:off x="8002777" y="84211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EEDC3-66E2-47E2-955C-E8884528CF2D}">
      <dsp:nvSpPr>
        <dsp:cNvPr id="0" name=""/>
        <dsp:cNvSpPr/>
      </dsp:nvSpPr>
      <dsp:spPr>
        <a:xfrm>
          <a:off x="7208178" y="249907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Filter Blank</a:t>
          </a:r>
        </a:p>
      </dsp:txBody>
      <dsp:txXfrm>
        <a:off x="7208178" y="2499074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0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00852-2251-4870-88FD-01A84594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Auto Filter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5" descr="Filter">
            <a:extLst>
              <a:ext uri="{FF2B5EF4-FFF2-40B4-BE49-F238E27FC236}">
                <a16:creationId xmlns:a16="http://schemas.microsoft.com/office/drawing/2014/main" id="{EA5EC028-ED46-4DBB-A168-95BCFE9C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0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34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36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80D6F-910C-4AE4-98D6-C05BA753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Lato" panose="020F0502020204030203" pitchFamily="34" charset="0"/>
              </a:rPr>
              <a:t>Auto Filter</a:t>
            </a:r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983AE-A0D4-4853-8DEE-8304A4F45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41506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95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940B3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Lato</vt:lpstr>
      <vt:lpstr>AccentBoxVTI</vt:lpstr>
      <vt:lpstr>Auto Filter</vt:lpstr>
      <vt:lpstr>Auto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Filter</dc:title>
  <dc:creator>Mohd Jishan</dc:creator>
  <cp:lastModifiedBy>Mohd Jishan</cp:lastModifiedBy>
  <cp:revision>2</cp:revision>
  <dcterms:created xsi:type="dcterms:W3CDTF">2020-11-29T12:16:00Z</dcterms:created>
  <dcterms:modified xsi:type="dcterms:W3CDTF">2020-11-29T12:19:55Z</dcterms:modified>
</cp:coreProperties>
</file>