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08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63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94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7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3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7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8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3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13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BD0CA-19BA-4860-B82D-72725FD1C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6" r="-1"/>
          <a:stretch/>
        </p:blipFill>
        <p:spPr>
          <a:xfrm>
            <a:off x="4252394" y="2577601"/>
            <a:ext cx="7462838" cy="4280399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0B901-299D-4D70-A0DA-37D4CEEF1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754840"/>
            <a:ext cx="4001034" cy="2757748"/>
          </a:xfrm>
        </p:spPr>
        <p:txBody>
          <a:bodyPr>
            <a:normAutofit/>
          </a:bodyPr>
          <a:lstStyle/>
          <a:p>
            <a:pPr algn="l"/>
            <a:endParaRPr lang="en-US" sz="5100"/>
          </a:p>
          <a:p>
            <a:pPr algn="l"/>
            <a:r>
              <a:rPr lang="en-US" sz="5100"/>
              <a:t>Outlook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3DFB-922F-4905-B9DD-AE4F8512A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0"/>
            <a:ext cx="4001034" cy="2099321"/>
          </a:xfrm>
        </p:spPr>
        <p:txBody>
          <a:bodyPr>
            <a:normAutofit/>
          </a:bodyPr>
          <a:lstStyle/>
          <a:p>
            <a:pPr algn="l"/>
            <a:endParaRPr lang="en-US"/>
          </a:p>
          <a:p>
            <a:pPr algn="l"/>
            <a:r>
              <a:rPr lang="en-US"/>
              <a:t>Format Email Body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F4924-A668-4858-AB0C-8B47B281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/>
          <a:stretch/>
        </p:blipFill>
        <p:spPr>
          <a:xfrm>
            <a:off x="8610600" y="10"/>
            <a:ext cx="3581400" cy="3769196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4897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ShapesVTI</vt:lpstr>
      <vt:lpstr> Outlook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Outlook Automation</dc:title>
  <dc:creator>S A</dc:creator>
  <cp:lastModifiedBy>S A</cp:lastModifiedBy>
  <cp:revision>1</cp:revision>
  <dcterms:created xsi:type="dcterms:W3CDTF">2021-01-23T05:05:04Z</dcterms:created>
  <dcterms:modified xsi:type="dcterms:W3CDTF">2021-01-23T05:05:57Z</dcterms:modified>
</cp:coreProperties>
</file>