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39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5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3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2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2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1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1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D257FE-8D4E-4C33-B7F2-30F11DA8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Activate Full Screen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1">
            <a:extLst>
              <a:ext uri="{FF2B5EF4-FFF2-40B4-BE49-F238E27FC236}">
                <a16:creationId xmlns:a16="http://schemas.microsoft.com/office/drawing/2014/main" id="{3F71DC30-D964-4BF3-9883-9F25F8FC8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2" r="45152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616318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3E8E2"/>
      </a:lt2>
      <a:accent1>
        <a:srgbClr val="BE34DC"/>
      </a:accent1>
      <a:accent2>
        <a:srgbClr val="7436CF"/>
      </a:accent2>
      <a:accent3>
        <a:srgbClr val="4447DF"/>
      </a:accent3>
      <a:accent4>
        <a:srgbClr val="226ACA"/>
      </a:accent4>
      <a:accent5>
        <a:srgbClr val="2FB3CA"/>
      </a:accent5>
      <a:accent6>
        <a:srgbClr val="1EB78F"/>
      </a:accent6>
      <a:hlink>
        <a:srgbClr val="3B8BB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Meiryo</vt:lpstr>
      <vt:lpstr>Corbel</vt:lpstr>
      <vt:lpstr>SketchLinesVTI</vt:lpstr>
      <vt:lpstr>Activate Full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Activate Full Screen</dc:title>
  <dc:creator>Mohd Jishan</dc:creator>
  <cp:lastModifiedBy>Mohd Jishan</cp:lastModifiedBy>
  <cp:revision>1</cp:revision>
  <dcterms:created xsi:type="dcterms:W3CDTF">2020-09-10T12:13:50Z</dcterms:created>
  <dcterms:modified xsi:type="dcterms:W3CDTF">2020-09-10T18:01:39Z</dcterms:modified>
</cp:coreProperties>
</file>