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6F1D90-4F2A-45CB-B5CE-24283C80C139}" v="10" dt="2020-09-29T11:41:12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d Jishan" userId="98ea8c77-9ae1-4aa0-beee-21027fd89f44" providerId="ADAL" clId="{FB6F1D90-4F2A-45CB-B5CE-24283C80C139}"/>
    <pc:docChg chg="modSld">
      <pc:chgData name="Mohd Jishan" userId="98ea8c77-9ae1-4aa0-beee-21027fd89f44" providerId="ADAL" clId="{FB6F1D90-4F2A-45CB-B5CE-24283C80C139}" dt="2020-09-29T11:41:12.534" v="9" actId="20577"/>
      <pc:docMkLst>
        <pc:docMk/>
      </pc:docMkLst>
      <pc:sldChg chg="modSp">
        <pc:chgData name="Mohd Jishan" userId="98ea8c77-9ae1-4aa0-beee-21027fd89f44" providerId="ADAL" clId="{FB6F1D90-4F2A-45CB-B5CE-24283C80C139}" dt="2020-09-29T11:41:12.534" v="9" actId="20577"/>
        <pc:sldMkLst>
          <pc:docMk/>
          <pc:sldMk cId="3055189548" sldId="257"/>
        </pc:sldMkLst>
        <pc:graphicFrameChg chg="mod">
          <ac:chgData name="Mohd Jishan" userId="98ea8c77-9ae1-4aa0-beee-21027fd89f44" providerId="ADAL" clId="{FB6F1D90-4F2A-45CB-B5CE-24283C80C139}" dt="2020-09-29T11:41:12.534" v="9" actId="20577"/>
          <ac:graphicFrameMkLst>
            <pc:docMk/>
            <pc:sldMk cId="3055189548" sldId="257"/>
            <ac:graphicFrameMk id="5" creationId="{62C983AE-A0D4-4853-8DEE-8304A4F459F7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7FBFDC-D38F-4C96-A495-337CE6B0EA3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50020B1-085D-424C-BD0A-194A6B9390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Single Criteria</a:t>
          </a:r>
        </a:p>
      </dgm:t>
    </dgm:pt>
    <dgm:pt modelId="{3244BB3C-EF6B-43C8-BC8A-20F8DF2894DF}" type="parTrans" cxnId="{57F188F4-6998-41D3-9540-04BAA49170BB}">
      <dgm:prSet/>
      <dgm:spPr/>
      <dgm:t>
        <a:bodyPr/>
        <a:lstStyle/>
        <a:p>
          <a:endParaRPr lang="en-US"/>
        </a:p>
      </dgm:t>
    </dgm:pt>
    <dgm:pt modelId="{0B28EE5C-BDE5-4EED-8142-92121DE2AAA3}" type="sibTrans" cxnId="{57F188F4-6998-41D3-9540-04BAA49170BB}">
      <dgm:prSet/>
      <dgm:spPr/>
      <dgm:t>
        <a:bodyPr/>
        <a:lstStyle/>
        <a:p>
          <a:endParaRPr lang="en-US"/>
        </a:p>
      </dgm:t>
    </dgm:pt>
    <dgm:pt modelId="{2B02AB33-C21E-4909-997A-C07931D8D7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Multiple criteria in same column</a:t>
          </a:r>
        </a:p>
      </dgm:t>
    </dgm:pt>
    <dgm:pt modelId="{E1D6C60D-14F4-4CAE-B2ED-1D15111E15C1}" type="parTrans" cxnId="{A9D9163B-F921-4DFB-9482-0F7FEBADA677}">
      <dgm:prSet/>
      <dgm:spPr/>
      <dgm:t>
        <a:bodyPr/>
        <a:lstStyle/>
        <a:p>
          <a:endParaRPr lang="en-US"/>
        </a:p>
      </dgm:t>
    </dgm:pt>
    <dgm:pt modelId="{35C3259A-A1AE-4CCA-90C4-2CF1C96B9E70}" type="sibTrans" cxnId="{A9D9163B-F921-4DFB-9482-0F7FEBADA677}">
      <dgm:prSet/>
      <dgm:spPr/>
      <dgm:t>
        <a:bodyPr/>
        <a:lstStyle/>
        <a:p>
          <a:endParaRPr lang="en-US"/>
        </a:p>
      </dgm:t>
    </dgm:pt>
    <dgm:pt modelId="{9F3B8EF9-BB94-48AC-98B6-8987578963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Multiple criteria with different columns</a:t>
          </a:r>
        </a:p>
      </dgm:t>
    </dgm:pt>
    <dgm:pt modelId="{63EBA875-9FE2-40DB-A687-B3FFA85A1D5B}" type="parTrans" cxnId="{BB14A63F-E418-4651-B1B9-404BE5D6F105}">
      <dgm:prSet/>
      <dgm:spPr/>
      <dgm:t>
        <a:bodyPr/>
        <a:lstStyle/>
        <a:p>
          <a:endParaRPr lang="en-US"/>
        </a:p>
      </dgm:t>
    </dgm:pt>
    <dgm:pt modelId="{E6007F0C-2EF1-48A2-A8D1-FD451FC81249}" type="sibTrans" cxnId="{BB14A63F-E418-4651-B1B9-404BE5D6F105}">
      <dgm:prSet/>
      <dgm:spPr/>
      <dgm:t>
        <a:bodyPr/>
        <a:lstStyle/>
        <a:p>
          <a:endParaRPr lang="en-US"/>
        </a:p>
      </dgm:t>
    </dgm:pt>
    <dgm:pt modelId="{E4A4EF2A-4218-4F48-B390-E9141B0DFC47}" type="pres">
      <dgm:prSet presAssocID="{EA7FBFDC-D38F-4C96-A495-337CE6B0EA33}" presName="root" presStyleCnt="0">
        <dgm:presLayoutVars>
          <dgm:dir/>
          <dgm:resizeHandles val="exact"/>
        </dgm:presLayoutVars>
      </dgm:prSet>
      <dgm:spPr/>
    </dgm:pt>
    <dgm:pt modelId="{5312AB1E-178E-43A6-AC61-D54F5F628A74}" type="pres">
      <dgm:prSet presAssocID="{850020B1-085D-424C-BD0A-194A6B9390B1}" presName="compNode" presStyleCnt="0"/>
      <dgm:spPr/>
    </dgm:pt>
    <dgm:pt modelId="{DE0AEFAB-4E44-4901-934A-25E1CE127A38}" type="pres">
      <dgm:prSet presAssocID="{850020B1-085D-424C-BD0A-194A6B9390B1}" presName="bgRect" presStyleLbl="bgShp" presStyleIdx="0" presStyleCnt="3"/>
      <dgm:spPr/>
    </dgm:pt>
    <dgm:pt modelId="{EA7C6BC8-4C1F-4024-9D79-CE4023A56378}" type="pres">
      <dgm:prSet presAssocID="{850020B1-085D-424C-BD0A-194A6B9390B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tel"/>
        </a:ext>
      </dgm:extLst>
    </dgm:pt>
    <dgm:pt modelId="{7E22A537-71F8-4911-BB3A-600F72343F87}" type="pres">
      <dgm:prSet presAssocID="{850020B1-085D-424C-BD0A-194A6B9390B1}" presName="spaceRect" presStyleCnt="0"/>
      <dgm:spPr/>
    </dgm:pt>
    <dgm:pt modelId="{55988DE0-A16B-4722-AB25-CBB5066997D4}" type="pres">
      <dgm:prSet presAssocID="{850020B1-085D-424C-BD0A-194A6B9390B1}" presName="parTx" presStyleLbl="revTx" presStyleIdx="0" presStyleCnt="3">
        <dgm:presLayoutVars>
          <dgm:chMax val="0"/>
          <dgm:chPref val="0"/>
        </dgm:presLayoutVars>
      </dgm:prSet>
      <dgm:spPr/>
    </dgm:pt>
    <dgm:pt modelId="{42124646-AF45-4716-896A-4AF084C67D56}" type="pres">
      <dgm:prSet presAssocID="{0B28EE5C-BDE5-4EED-8142-92121DE2AAA3}" presName="sibTrans" presStyleCnt="0"/>
      <dgm:spPr/>
    </dgm:pt>
    <dgm:pt modelId="{3EDD733F-5027-4239-9695-9DF65DF95F4F}" type="pres">
      <dgm:prSet presAssocID="{2B02AB33-C21E-4909-997A-C07931D8D72D}" presName="compNode" presStyleCnt="0"/>
      <dgm:spPr/>
    </dgm:pt>
    <dgm:pt modelId="{8470F874-E475-431D-9739-C1E0DC8DABBC}" type="pres">
      <dgm:prSet presAssocID="{2B02AB33-C21E-4909-997A-C07931D8D72D}" presName="bgRect" presStyleLbl="bgShp" presStyleIdx="1" presStyleCnt="3"/>
      <dgm:spPr/>
    </dgm:pt>
    <dgm:pt modelId="{4FFE0E00-84CD-454E-8953-5E3C333A93BC}" type="pres">
      <dgm:prSet presAssocID="{2B02AB33-C21E-4909-997A-C07931D8D7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py"/>
        </a:ext>
      </dgm:extLst>
    </dgm:pt>
    <dgm:pt modelId="{6C8F45F5-9083-4C01-8EA8-0B329792D7F2}" type="pres">
      <dgm:prSet presAssocID="{2B02AB33-C21E-4909-997A-C07931D8D72D}" presName="spaceRect" presStyleCnt="0"/>
      <dgm:spPr/>
    </dgm:pt>
    <dgm:pt modelId="{1D244140-2968-4755-9768-456832A11962}" type="pres">
      <dgm:prSet presAssocID="{2B02AB33-C21E-4909-997A-C07931D8D72D}" presName="parTx" presStyleLbl="revTx" presStyleIdx="1" presStyleCnt="3">
        <dgm:presLayoutVars>
          <dgm:chMax val="0"/>
          <dgm:chPref val="0"/>
        </dgm:presLayoutVars>
      </dgm:prSet>
      <dgm:spPr/>
    </dgm:pt>
    <dgm:pt modelId="{B3BB7625-14D8-431B-9956-C4DA07FBDD9E}" type="pres">
      <dgm:prSet presAssocID="{35C3259A-A1AE-4CCA-90C4-2CF1C96B9E70}" presName="sibTrans" presStyleCnt="0"/>
      <dgm:spPr/>
    </dgm:pt>
    <dgm:pt modelId="{3CB727ED-A7F7-4D54-A02B-AA20136A9915}" type="pres">
      <dgm:prSet presAssocID="{9F3B8EF9-BB94-48AC-98B6-89875789634E}" presName="compNode" presStyleCnt="0"/>
      <dgm:spPr/>
    </dgm:pt>
    <dgm:pt modelId="{265E7157-862E-479A-B721-B59D521CEF78}" type="pres">
      <dgm:prSet presAssocID="{9F3B8EF9-BB94-48AC-98B6-89875789634E}" presName="bgRect" presStyleLbl="bgShp" presStyleIdx="2" presStyleCnt="3"/>
      <dgm:spPr/>
    </dgm:pt>
    <dgm:pt modelId="{A76B48D3-DFF7-4928-85AD-6F9ABE875568}" type="pres">
      <dgm:prSet presAssocID="{9F3B8EF9-BB94-48AC-98B6-89875789634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72AAA5DA-9C41-447A-809B-2781E182D75E}" type="pres">
      <dgm:prSet presAssocID="{9F3B8EF9-BB94-48AC-98B6-89875789634E}" presName="spaceRect" presStyleCnt="0"/>
      <dgm:spPr/>
    </dgm:pt>
    <dgm:pt modelId="{E2F13654-45A3-4C24-94C5-4A8FC0CCD20A}" type="pres">
      <dgm:prSet presAssocID="{9F3B8EF9-BB94-48AC-98B6-89875789634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D9163B-F921-4DFB-9482-0F7FEBADA677}" srcId="{EA7FBFDC-D38F-4C96-A495-337CE6B0EA33}" destId="{2B02AB33-C21E-4909-997A-C07931D8D72D}" srcOrd="1" destOrd="0" parTransId="{E1D6C60D-14F4-4CAE-B2ED-1D15111E15C1}" sibTransId="{35C3259A-A1AE-4CCA-90C4-2CF1C96B9E70}"/>
    <dgm:cxn modelId="{BB14A63F-E418-4651-B1B9-404BE5D6F105}" srcId="{EA7FBFDC-D38F-4C96-A495-337CE6B0EA33}" destId="{9F3B8EF9-BB94-48AC-98B6-89875789634E}" srcOrd="2" destOrd="0" parTransId="{63EBA875-9FE2-40DB-A687-B3FFA85A1D5B}" sibTransId="{E6007F0C-2EF1-48A2-A8D1-FD451FC81249}"/>
    <dgm:cxn modelId="{0D6C9F44-346F-4D44-B377-857446B860A7}" type="presOf" srcId="{9F3B8EF9-BB94-48AC-98B6-89875789634E}" destId="{E2F13654-45A3-4C24-94C5-4A8FC0CCD20A}" srcOrd="0" destOrd="0" presId="urn:microsoft.com/office/officeart/2018/2/layout/IconVerticalSolidList"/>
    <dgm:cxn modelId="{775CCD69-29DC-4623-AF2F-E35403408CD4}" type="presOf" srcId="{EA7FBFDC-D38F-4C96-A495-337CE6B0EA33}" destId="{E4A4EF2A-4218-4F48-B390-E9141B0DFC47}" srcOrd="0" destOrd="0" presId="urn:microsoft.com/office/officeart/2018/2/layout/IconVerticalSolidList"/>
    <dgm:cxn modelId="{BB4FB58B-A0A1-40A9-B381-574225E24AAA}" type="presOf" srcId="{850020B1-085D-424C-BD0A-194A6B9390B1}" destId="{55988DE0-A16B-4722-AB25-CBB5066997D4}" srcOrd="0" destOrd="0" presId="urn:microsoft.com/office/officeart/2018/2/layout/IconVerticalSolidList"/>
    <dgm:cxn modelId="{FB1EE9D4-FEE1-476A-8BAD-317DE272D94F}" type="presOf" srcId="{2B02AB33-C21E-4909-997A-C07931D8D72D}" destId="{1D244140-2968-4755-9768-456832A11962}" srcOrd="0" destOrd="0" presId="urn:microsoft.com/office/officeart/2018/2/layout/IconVerticalSolidList"/>
    <dgm:cxn modelId="{57F188F4-6998-41D3-9540-04BAA49170BB}" srcId="{EA7FBFDC-D38F-4C96-A495-337CE6B0EA33}" destId="{850020B1-085D-424C-BD0A-194A6B9390B1}" srcOrd="0" destOrd="0" parTransId="{3244BB3C-EF6B-43C8-BC8A-20F8DF2894DF}" sibTransId="{0B28EE5C-BDE5-4EED-8142-92121DE2AAA3}"/>
    <dgm:cxn modelId="{76250C4D-C002-4EE5-9FCF-22031AB6A864}" type="presParOf" srcId="{E4A4EF2A-4218-4F48-B390-E9141B0DFC47}" destId="{5312AB1E-178E-43A6-AC61-D54F5F628A74}" srcOrd="0" destOrd="0" presId="urn:microsoft.com/office/officeart/2018/2/layout/IconVerticalSolidList"/>
    <dgm:cxn modelId="{7CECACBE-E388-457B-95D9-042F6B628DED}" type="presParOf" srcId="{5312AB1E-178E-43A6-AC61-D54F5F628A74}" destId="{DE0AEFAB-4E44-4901-934A-25E1CE127A38}" srcOrd="0" destOrd="0" presId="urn:microsoft.com/office/officeart/2018/2/layout/IconVerticalSolidList"/>
    <dgm:cxn modelId="{410EAB9C-ED98-400A-998D-67AD201A36E0}" type="presParOf" srcId="{5312AB1E-178E-43A6-AC61-D54F5F628A74}" destId="{EA7C6BC8-4C1F-4024-9D79-CE4023A56378}" srcOrd="1" destOrd="0" presId="urn:microsoft.com/office/officeart/2018/2/layout/IconVerticalSolidList"/>
    <dgm:cxn modelId="{02BE30CA-D46D-4A50-B24E-3CDEA43E3F80}" type="presParOf" srcId="{5312AB1E-178E-43A6-AC61-D54F5F628A74}" destId="{7E22A537-71F8-4911-BB3A-600F72343F87}" srcOrd="2" destOrd="0" presId="urn:microsoft.com/office/officeart/2018/2/layout/IconVerticalSolidList"/>
    <dgm:cxn modelId="{165CC7FF-7A5A-4E1D-831D-9E62622DA5DD}" type="presParOf" srcId="{5312AB1E-178E-43A6-AC61-D54F5F628A74}" destId="{55988DE0-A16B-4722-AB25-CBB5066997D4}" srcOrd="3" destOrd="0" presId="urn:microsoft.com/office/officeart/2018/2/layout/IconVerticalSolidList"/>
    <dgm:cxn modelId="{C2A7B90A-D708-46C9-8FE9-34930C209B31}" type="presParOf" srcId="{E4A4EF2A-4218-4F48-B390-E9141B0DFC47}" destId="{42124646-AF45-4716-896A-4AF084C67D56}" srcOrd="1" destOrd="0" presId="urn:microsoft.com/office/officeart/2018/2/layout/IconVerticalSolidList"/>
    <dgm:cxn modelId="{15ADC2D1-D7E6-4511-AB21-25B63387716A}" type="presParOf" srcId="{E4A4EF2A-4218-4F48-B390-E9141B0DFC47}" destId="{3EDD733F-5027-4239-9695-9DF65DF95F4F}" srcOrd="2" destOrd="0" presId="urn:microsoft.com/office/officeart/2018/2/layout/IconVerticalSolidList"/>
    <dgm:cxn modelId="{34F19CD9-D42F-4466-BFC5-8D6C044A1ED3}" type="presParOf" srcId="{3EDD733F-5027-4239-9695-9DF65DF95F4F}" destId="{8470F874-E475-431D-9739-C1E0DC8DABBC}" srcOrd="0" destOrd="0" presId="urn:microsoft.com/office/officeart/2018/2/layout/IconVerticalSolidList"/>
    <dgm:cxn modelId="{2B2ACF0A-BF33-4385-BD02-16061AD2D36C}" type="presParOf" srcId="{3EDD733F-5027-4239-9695-9DF65DF95F4F}" destId="{4FFE0E00-84CD-454E-8953-5E3C333A93BC}" srcOrd="1" destOrd="0" presId="urn:microsoft.com/office/officeart/2018/2/layout/IconVerticalSolidList"/>
    <dgm:cxn modelId="{C7FF5995-66BB-4528-AA7C-EF68428F60B4}" type="presParOf" srcId="{3EDD733F-5027-4239-9695-9DF65DF95F4F}" destId="{6C8F45F5-9083-4C01-8EA8-0B329792D7F2}" srcOrd="2" destOrd="0" presId="urn:microsoft.com/office/officeart/2018/2/layout/IconVerticalSolidList"/>
    <dgm:cxn modelId="{352305ED-C077-4089-986F-28D9F8DA2568}" type="presParOf" srcId="{3EDD733F-5027-4239-9695-9DF65DF95F4F}" destId="{1D244140-2968-4755-9768-456832A11962}" srcOrd="3" destOrd="0" presId="urn:microsoft.com/office/officeart/2018/2/layout/IconVerticalSolidList"/>
    <dgm:cxn modelId="{99185B03-68D1-4458-B9BE-F429A9A442E5}" type="presParOf" srcId="{E4A4EF2A-4218-4F48-B390-E9141B0DFC47}" destId="{B3BB7625-14D8-431B-9956-C4DA07FBDD9E}" srcOrd="3" destOrd="0" presId="urn:microsoft.com/office/officeart/2018/2/layout/IconVerticalSolidList"/>
    <dgm:cxn modelId="{94142623-A46C-4777-9BB6-42CC58A819C6}" type="presParOf" srcId="{E4A4EF2A-4218-4F48-B390-E9141B0DFC47}" destId="{3CB727ED-A7F7-4D54-A02B-AA20136A9915}" srcOrd="4" destOrd="0" presId="urn:microsoft.com/office/officeart/2018/2/layout/IconVerticalSolidList"/>
    <dgm:cxn modelId="{F4A82EB9-138F-4B9A-A11F-40312857828A}" type="presParOf" srcId="{3CB727ED-A7F7-4D54-A02B-AA20136A9915}" destId="{265E7157-862E-479A-B721-B59D521CEF78}" srcOrd="0" destOrd="0" presId="urn:microsoft.com/office/officeart/2018/2/layout/IconVerticalSolidList"/>
    <dgm:cxn modelId="{B82C833B-4842-4D45-8E72-B0C9B777F33F}" type="presParOf" srcId="{3CB727ED-A7F7-4D54-A02B-AA20136A9915}" destId="{A76B48D3-DFF7-4928-85AD-6F9ABE875568}" srcOrd="1" destOrd="0" presId="urn:microsoft.com/office/officeart/2018/2/layout/IconVerticalSolidList"/>
    <dgm:cxn modelId="{2C505607-A9F7-4936-BF92-1FC58150AAF1}" type="presParOf" srcId="{3CB727ED-A7F7-4D54-A02B-AA20136A9915}" destId="{72AAA5DA-9C41-447A-809B-2781E182D75E}" srcOrd="2" destOrd="0" presId="urn:microsoft.com/office/officeart/2018/2/layout/IconVerticalSolidList"/>
    <dgm:cxn modelId="{66ECA15B-464D-4B70-8ECD-F6B1378A81A7}" type="presParOf" srcId="{3CB727ED-A7F7-4D54-A02B-AA20136A9915}" destId="{E2F13654-45A3-4C24-94C5-4A8FC0CCD2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0AEFAB-4E44-4901-934A-25E1CE127A38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7C6BC8-4C1F-4024-9D79-CE4023A56378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88DE0-A16B-4722-AB25-CBB5066997D4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Single Criteria</a:t>
          </a:r>
        </a:p>
      </dsp:txBody>
      <dsp:txXfrm>
        <a:off x="1819120" y="673"/>
        <a:ext cx="4545103" cy="1574995"/>
      </dsp:txXfrm>
    </dsp:sp>
    <dsp:sp modelId="{8470F874-E475-431D-9739-C1E0DC8DABBC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FE0E00-84CD-454E-8953-5E3C333A93BC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44140-2968-4755-9768-456832A11962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Multiple criteria in same column</a:t>
          </a:r>
        </a:p>
      </dsp:txBody>
      <dsp:txXfrm>
        <a:off x="1819120" y="1969418"/>
        <a:ext cx="4545103" cy="1574995"/>
      </dsp:txXfrm>
    </dsp:sp>
    <dsp:sp modelId="{265E7157-862E-479A-B721-B59D521CEF78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6B48D3-DFF7-4928-85AD-6F9ABE875568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13654-45A3-4C24-94C5-4A8FC0CCD20A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Multiple criteria with different columns</a:t>
          </a:r>
        </a:p>
      </dsp:txBody>
      <dsp:txXfrm>
        <a:off x="1819120" y="3938162"/>
        <a:ext cx="4545103" cy="157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003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1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9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5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1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2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8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5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5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8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1" r:id="rId6"/>
    <p:sldLayoutId id="2147483667" r:id="rId7"/>
    <p:sldLayoutId id="2147483668" r:id="rId8"/>
    <p:sldLayoutId id="2147483669" r:id="rId9"/>
    <p:sldLayoutId id="2147483670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2C9A464F-84A3-4993-880E-2316799C2F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33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282936-3E7B-4F4D-BA98-512C2878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Auto Filter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33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80D6F-910C-4AE4-98D6-C05BA753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Lato" panose="020F0502020204030203" pitchFamily="34" charset="0"/>
              </a:rPr>
              <a:t>Filtering Data based on a Text condition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C983AE-A0D4-4853-8DEE-8304A4F459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49251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518954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242841"/>
      </a:dk2>
      <a:lt2>
        <a:srgbClr val="E2E8E6"/>
      </a:lt2>
      <a:accent1>
        <a:srgbClr val="C34D7C"/>
      </a:accent1>
      <a:accent2>
        <a:srgbClr val="B13B9B"/>
      </a:accent2>
      <a:accent3>
        <a:srgbClr val="A84DC3"/>
      </a:accent3>
      <a:accent4>
        <a:srgbClr val="6940B3"/>
      </a:accent4>
      <a:accent5>
        <a:srgbClr val="4D54C3"/>
      </a:accent5>
      <a:accent6>
        <a:srgbClr val="3B74B1"/>
      </a:accent6>
      <a:hlink>
        <a:srgbClr val="31946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Calibri</vt:lpstr>
      <vt:lpstr>Lato</vt:lpstr>
      <vt:lpstr>AccentBoxVTI</vt:lpstr>
      <vt:lpstr>Auto Filter</vt:lpstr>
      <vt:lpstr>Filtering Data based on a Text condition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Filter</dc:title>
  <dc:creator>Mohd Jishan</dc:creator>
  <cp:lastModifiedBy>Mohd Jishan</cp:lastModifiedBy>
  <cp:revision>2</cp:revision>
  <dcterms:created xsi:type="dcterms:W3CDTF">2020-09-18T13:57:44Z</dcterms:created>
  <dcterms:modified xsi:type="dcterms:W3CDTF">2020-11-18T15:38:36Z</dcterms:modified>
</cp:coreProperties>
</file>