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F1D90-4F2A-45CB-B5CE-24283C80C139}" v="10" dt="2020-09-29T11:41:1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Jishan" userId="98ea8c77-9ae1-4aa0-beee-21027fd89f44" providerId="ADAL" clId="{FB6F1D90-4F2A-45CB-B5CE-24283C80C139}"/>
    <pc:docChg chg="modSld">
      <pc:chgData name="Mohd Jishan" userId="98ea8c77-9ae1-4aa0-beee-21027fd89f44" providerId="ADAL" clId="{FB6F1D90-4F2A-45CB-B5CE-24283C80C139}" dt="2020-09-29T11:41:12.534" v="9" actId="20577"/>
      <pc:docMkLst>
        <pc:docMk/>
      </pc:docMkLst>
      <pc:sldChg chg="modSp">
        <pc:chgData name="Mohd Jishan" userId="98ea8c77-9ae1-4aa0-beee-21027fd89f44" providerId="ADAL" clId="{FB6F1D90-4F2A-45CB-B5CE-24283C80C139}" dt="2020-09-29T11:41:12.534" v="9" actId="20577"/>
        <pc:sldMkLst>
          <pc:docMk/>
          <pc:sldMk cId="3055189548" sldId="257"/>
        </pc:sldMkLst>
        <pc:graphicFrameChg chg="mod">
          <ac:chgData name="Mohd Jishan" userId="98ea8c77-9ae1-4aa0-beee-21027fd89f44" providerId="ADAL" clId="{FB6F1D90-4F2A-45CB-B5CE-24283C80C139}" dt="2020-09-29T11:41:12.534" v="9" actId="20577"/>
          <ac:graphicFrameMkLst>
            <pc:docMk/>
            <pc:sldMk cId="3055189548" sldId="257"/>
            <ac:graphicFrameMk id="5" creationId="{62C983AE-A0D4-4853-8DEE-8304A4F459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FBFDC-D38F-4C96-A495-337CE6B0E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E21271-DE87-4D2D-94A7-45382E6CC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 With</a:t>
          </a:r>
        </a:p>
      </dgm:t>
    </dgm:pt>
    <dgm:pt modelId="{913608C6-D1CD-458C-9458-B967127810DF}" type="parTrans" cxnId="{B9DCF26B-75B4-4575-87C6-A7C0D18A6043}">
      <dgm:prSet/>
      <dgm:spPr/>
      <dgm:t>
        <a:bodyPr/>
        <a:lstStyle/>
        <a:p>
          <a:endParaRPr lang="en-US"/>
        </a:p>
      </dgm:t>
    </dgm:pt>
    <dgm:pt modelId="{23C1C49D-DAA7-419F-945A-432AB2EBA4CD}" type="sibTrans" cxnId="{B9DCF26B-75B4-4575-87C6-A7C0D18A6043}">
      <dgm:prSet/>
      <dgm:spPr/>
      <dgm:t>
        <a:bodyPr/>
        <a:lstStyle/>
        <a:p>
          <a:endParaRPr lang="en-US"/>
        </a:p>
      </dgm:t>
    </dgm:pt>
    <dgm:pt modelId="{788D9A5A-90FE-4092-B913-86613B066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 With</a:t>
          </a:r>
        </a:p>
      </dgm:t>
    </dgm:pt>
    <dgm:pt modelId="{2013C9BE-E10D-47A8-816E-0A09803870A3}" type="parTrans" cxnId="{2D050BDD-7931-4EFF-A40F-59AB28746B8F}">
      <dgm:prSet/>
      <dgm:spPr/>
      <dgm:t>
        <a:bodyPr/>
        <a:lstStyle/>
        <a:p>
          <a:endParaRPr lang="en-US"/>
        </a:p>
      </dgm:t>
    </dgm:pt>
    <dgm:pt modelId="{3702F9CA-990C-49E0-ACB8-87C33C990168}" type="sibTrans" cxnId="{2D050BDD-7931-4EFF-A40F-59AB28746B8F}">
      <dgm:prSet/>
      <dgm:spPr/>
      <dgm:t>
        <a:bodyPr/>
        <a:lstStyle/>
        <a:p>
          <a:endParaRPr lang="en-US"/>
        </a:p>
      </dgm:t>
    </dgm:pt>
    <dgm:pt modelId="{E832212F-AE72-4BBC-A946-BD5A66001B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Contains</a:t>
          </a:r>
        </a:p>
      </dgm:t>
    </dgm:pt>
    <dgm:pt modelId="{6629DB75-CA63-43B2-93FF-538B828E4945}" type="parTrans" cxnId="{FC0A1CB6-BA6D-4709-9648-5E4CA893A5F1}">
      <dgm:prSet/>
      <dgm:spPr/>
      <dgm:t>
        <a:bodyPr/>
        <a:lstStyle/>
        <a:p>
          <a:endParaRPr lang="en-US"/>
        </a:p>
      </dgm:t>
    </dgm:pt>
    <dgm:pt modelId="{D8D6BC22-3B74-4398-B856-13C2E4561ADF}" type="sibTrans" cxnId="{FC0A1CB6-BA6D-4709-9648-5E4CA893A5F1}">
      <dgm:prSet/>
      <dgm:spPr/>
      <dgm:t>
        <a:bodyPr/>
        <a:lstStyle/>
        <a:p>
          <a:endParaRPr lang="en-US"/>
        </a:p>
      </dgm:t>
    </dgm:pt>
    <dgm:pt modelId="{E4A4EF2A-4218-4F48-B390-E9141B0DFC47}" type="pres">
      <dgm:prSet presAssocID="{EA7FBFDC-D38F-4C96-A495-337CE6B0EA33}" presName="root" presStyleCnt="0">
        <dgm:presLayoutVars>
          <dgm:dir/>
          <dgm:resizeHandles val="exact"/>
        </dgm:presLayoutVars>
      </dgm:prSet>
      <dgm:spPr/>
    </dgm:pt>
    <dgm:pt modelId="{F445C876-2800-49C3-AD15-4F0A868C55CE}" type="pres">
      <dgm:prSet presAssocID="{2EE21271-DE87-4D2D-94A7-45382E6CCB0F}" presName="compNode" presStyleCnt="0"/>
      <dgm:spPr/>
    </dgm:pt>
    <dgm:pt modelId="{75236111-58E1-408C-8250-9ABA71320254}" type="pres">
      <dgm:prSet presAssocID="{2EE21271-DE87-4D2D-94A7-45382E6CCB0F}" presName="bgRect" presStyleLbl="bgShp" presStyleIdx="0" presStyleCnt="3"/>
      <dgm:spPr/>
    </dgm:pt>
    <dgm:pt modelId="{BAA75B58-D712-4DC3-8BDF-ED286B95469B}" type="pres">
      <dgm:prSet presAssocID="{2EE21271-DE87-4D2D-94A7-45382E6CC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10FEBD27-95B6-460B-89BB-F5E9C3E4AB5C}" type="pres">
      <dgm:prSet presAssocID="{2EE21271-DE87-4D2D-94A7-45382E6CCB0F}" presName="spaceRect" presStyleCnt="0"/>
      <dgm:spPr/>
    </dgm:pt>
    <dgm:pt modelId="{19C51BEC-8329-4E0D-867E-96A2737BC0DC}" type="pres">
      <dgm:prSet presAssocID="{2EE21271-DE87-4D2D-94A7-45382E6CCB0F}" presName="parTx" presStyleLbl="revTx" presStyleIdx="0" presStyleCnt="3">
        <dgm:presLayoutVars>
          <dgm:chMax val="0"/>
          <dgm:chPref val="0"/>
        </dgm:presLayoutVars>
      </dgm:prSet>
      <dgm:spPr/>
    </dgm:pt>
    <dgm:pt modelId="{E6775ED0-D0F5-4D76-99DB-17FDDE3B2341}" type="pres">
      <dgm:prSet presAssocID="{23C1C49D-DAA7-419F-945A-432AB2EBA4CD}" presName="sibTrans" presStyleCnt="0"/>
      <dgm:spPr/>
    </dgm:pt>
    <dgm:pt modelId="{6A52C1FF-81EA-4FE3-AB64-B722CF4AB45D}" type="pres">
      <dgm:prSet presAssocID="{788D9A5A-90FE-4092-B913-86613B066616}" presName="compNode" presStyleCnt="0"/>
      <dgm:spPr/>
    </dgm:pt>
    <dgm:pt modelId="{1346EBBF-35B5-4626-B3B3-34CF895F8682}" type="pres">
      <dgm:prSet presAssocID="{788D9A5A-90FE-4092-B913-86613B066616}" presName="bgRect" presStyleLbl="bgShp" presStyleIdx="1" presStyleCnt="3"/>
      <dgm:spPr/>
    </dgm:pt>
    <dgm:pt modelId="{905E0617-9BD3-490A-851E-BCD92989D249}" type="pres">
      <dgm:prSet presAssocID="{788D9A5A-90FE-4092-B913-86613B066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170865FC-5AFB-4D48-BFF2-6A03A9D8158F}" type="pres">
      <dgm:prSet presAssocID="{788D9A5A-90FE-4092-B913-86613B066616}" presName="spaceRect" presStyleCnt="0"/>
      <dgm:spPr/>
    </dgm:pt>
    <dgm:pt modelId="{64097A03-15CB-4344-A58D-16BCA18BF991}" type="pres">
      <dgm:prSet presAssocID="{788D9A5A-90FE-4092-B913-86613B066616}" presName="parTx" presStyleLbl="revTx" presStyleIdx="1" presStyleCnt="3">
        <dgm:presLayoutVars>
          <dgm:chMax val="0"/>
          <dgm:chPref val="0"/>
        </dgm:presLayoutVars>
      </dgm:prSet>
      <dgm:spPr/>
    </dgm:pt>
    <dgm:pt modelId="{155F5E68-88F9-47E9-A6C5-4253205A6049}" type="pres">
      <dgm:prSet presAssocID="{3702F9CA-990C-49E0-ACB8-87C33C990168}" presName="sibTrans" presStyleCnt="0"/>
      <dgm:spPr/>
    </dgm:pt>
    <dgm:pt modelId="{4417A0E5-DB4E-4096-AD3F-A9D4D50B0D1D}" type="pres">
      <dgm:prSet presAssocID="{E832212F-AE72-4BBC-A946-BD5A66001B86}" presName="compNode" presStyleCnt="0"/>
      <dgm:spPr/>
    </dgm:pt>
    <dgm:pt modelId="{BE043B01-C253-41F5-8D94-905AA05C0782}" type="pres">
      <dgm:prSet presAssocID="{E832212F-AE72-4BBC-A946-BD5A66001B86}" presName="bgRect" presStyleLbl="bgShp" presStyleIdx="2" presStyleCnt="3"/>
      <dgm:spPr/>
    </dgm:pt>
    <dgm:pt modelId="{260C10DD-C560-4459-965A-CC1F33C6B425}" type="pres">
      <dgm:prSet presAssocID="{E832212F-AE72-4BBC-A946-BD5A66001B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19868102-EA54-429F-BBC5-3A8B83ED398C}" type="pres">
      <dgm:prSet presAssocID="{E832212F-AE72-4BBC-A946-BD5A66001B86}" presName="spaceRect" presStyleCnt="0"/>
      <dgm:spPr/>
    </dgm:pt>
    <dgm:pt modelId="{AB270D96-4C12-491B-9152-2097D237BD12}" type="pres">
      <dgm:prSet presAssocID="{E832212F-AE72-4BBC-A946-BD5A66001B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201612-E186-4288-9E59-F7175DD17E51}" type="presOf" srcId="{788D9A5A-90FE-4092-B913-86613B066616}" destId="{64097A03-15CB-4344-A58D-16BCA18BF991}" srcOrd="0" destOrd="0" presId="urn:microsoft.com/office/officeart/2018/2/layout/IconVerticalSolidList"/>
    <dgm:cxn modelId="{775CCD69-29DC-4623-AF2F-E35403408CD4}" type="presOf" srcId="{EA7FBFDC-D38F-4C96-A495-337CE6B0EA33}" destId="{E4A4EF2A-4218-4F48-B390-E9141B0DFC47}" srcOrd="0" destOrd="0" presId="urn:microsoft.com/office/officeart/2018/2/layout/IconVerticalSolidList"/>
    <dgm:cxn modelId="{A45D2A6B-4EB5-452E-8559-A338BF1F4CCC}" type="presOf" srcId="{E832212F-AE72-4BBC-A946-BD5A66001B86}" destId="{AB270D96-4C12-491B-9152-2097D237BD12}" srcOrd="0" destOrd="0" presId="urn:microsoft.com/office/officeart/2018/2/layout/IconVerticalSolidList"/>
    <dgm:cxn modelId="{B9DCF26B-75B4-4575-87C6-A7C0D18A6043}" srcId="{EA7FBFDC-D38F-4C96-A495-337CE6B0EA33}" destId="{2EE21271-DE87-4D2D-94A7-45382E6CCB0F}" srcOrd="0" destOrd="0" parTransId="{913608C6-D1CD-458C-9458-B967127810DF}" sibTransId="{23C1C49D-DAA7-419F-945A-432AB2EBA4CD}"/>
    <dgm:cxn modelId="{FC0A1CB6-BA6D-4709-9648-5E4CA893A5F1}" srcId="{EA7FBFDC-D38F-4C96-A495-337CE6B0EA33}" destId="{E832212F-AE72-4BBC-A946-BD5A66001B86}" srcOrd="2" destOrd="0" parTransId="{6629DB75-CA63-43B2-93FF-538B828E4945}" sibTransId="{D8D6BC22-3B74-4398-B856-13C2E4561ADF}"/>
    <dgm:cxn modelId="{2D050BDD-7931-4EFF-A40F-59AB28746B8F}" srcId="{EA7FBFDC-D38F-4C96-A495-337CE6B0EA33}" destId="{788D9A5A-90FE-4092-B913-86613B066616}" srcOrd="1" destOrd="0" parTransId="{2013C9BE-E10D-47A8-816E-0A09803870A3}" sibTransId="{3702F9CA-990C-49E0-ACB8-87C33C990168}"/>
    <dgm:cxn modelId="{919B4EFD-EC7D-424D-94DB-6CE6687CA7D0}" type="presOf" srcId="{2EE21271-DE87-4D2D-94A7-45382E6CCB0F}" destId="{19C51BEC-8329-4E0D-867E-96A2737BC0DC}" srcOrd="0" destOrd="0" presId="urn:microsoft.com/office/officeart/2018/2/layout/IconVerticalSolidList"/>
    <dgm:cxn modelId="{7F2AC07F-CCFD-4832-B78A-79C5A2B99F69}" type="presParOf" srcId="{E4A4EF2A-4218-4F48-B390-E9141B0DFC47}" destId="{F445C876-2800-49C3-AD15-4F0A868C55CE}" srcOrd="0" destOrd="0" presId="urn:microsoft.com/office/officeart/2018/2/layout/IconVerticalSolidList"/>
    <dgm:cxn modelId="{9ED31C7F-5E53-496C-ACF2-EF4ACF5DD58F}" type="presParOf" srcId="{F445C876-2800-49C3-AD15-4F0A868C55CE}" destId="{75236111-58E1-408C-8250-9ABA71320254}" srcOrd="0" destOrd="0" presId="urn:microsoft.com/office/officeart/2018/2/layout/IconVerticalSolidList"/>
    <dgm:cxn modelId="{498053C0-C5A5-4F48-822B-E29CBFB13D6D}" type="presParOf" srcId="{F445C876-2800-49C3-AD15-4F0A868C55CE}" destId="{BAA75B58-D712-4DC3-8BDF-ED286B95469B}" srcOrd="1" destOrd="0" presId="urn:microsoft.com/office/officeart/2018/2/layout/IconVerticalSolidList"/>
    <dgm:cxn modelId="{387614C7-3797-4EFC-B1DE-65D552C257F1}" type="presParOf" srcId="{F445C876-2800-49C3-AD15-4F0A868C55CE}" destId="{10FEBD27-95B6-460B-89BB-F5E9C3E4AB5C}" srcOrd="2" destOrd="0" presId="urn:microsoft.com/office/officeart/2018/2/layout/IconVerticalSolidList"/>
    <dgm:cxn modelId="{7A47A6AD-09C1-48EA-AA13-8F82F4366844}" type="presParOf" srcId="{F445C876-2800-49C3-AD15-4F0A868C55CE}" destId="{19C51BEC-8329-4E0D-867E-96A2737BC0DC}" srcOrd="3" destOrd="0" presId="urn:microsoft.com/office/officeart/2018/2/layout/IconVerticalSolidList"/>
    <dgm:cxn modelId="{95717DA8-A921-43C2-B73C-41220EB4436E}" type="presParOf" srcId="{E4A4EF2A-4218-4F48-B390-E9141B0DFC47}" destId="{E6775ED0-D0F5-4D76-99DB-17FDDE3B2341}" srcOrd="1" destOrd="0" presId="urn:microsoft.com/office/officeart/2018/2/layout/IconVerticalSolidList"/>
    <dgm:cxn modelId="{4C7EAD70-C2D2-494A-A468-A35AED310053}" type="presParOf" srcId="{E4A4EF2A-4218-4F48-B390-E9141B0DFC47}" destId="{6A52C1FF-81EA-4FE3-AB64-B722CF4AB45D}" srcOrd="2" destOrd="0" presId="urn:microsoft.com/office/officeart/2018/2/layout/IconVerticalSolidList"/>
    <dgm:cxn modelId="{C0A7ABEE-2148-48D6-9CE0-CC0478047F3F}" type="presParOf" srcId="{6A52C1FF-81EA-4FE3-AB64-B722CF4AB45D}" destId="{1346EBBF-35B5-4626-B3B3-34CF895F8682}" srcOrd="0" destOrd="0" presId="urn:microsoft.com/office/officeart/2018/2/layout/IconVerticalSolidList"/>
    <dgm:cxn modelId="{5BD2C16C-15D0-4C28-8C2D-E20E3F1545BD}" type="presParOf" srcId="{6A52C1FF-81EA-4FE3-AB64-B722CF4AB45D}" destId="{905E0617-9BD3-490A-851E-BCD92989D249}" srcOrd="1" destOrd="0" presId="urn:microsoft.com/office/officeart/2018/2/layout/IconVerticalSolidList"/>
    <dgm:cxn modelId="{5E989FF0-8120-4B5B-AC47-CA58E45EB7D2}" type="presParOf" srcId="{6A52C1FF-81EA-4FE3-AB64-B722CF4AB45D}" destId="{170865FC-5AFB-4D48-BFF2-6A03A9D8158F}" srcOrd="2" destOrd="0" presId="urn:microsoft.com/office/officeart/2018/2/layout/IconVerticalSolidList"/>
    <dgm:cxn modelId="{3CC8C2F3-1FAF-44AE-97EA-88841C636184}" type="presParOf" srcId="{6A52C1FF-81EA-4FE3-AB64-B722CF4AB45D}" destId="{64097A03-15CB-4344-A58D-16BCA18BF991}" srcOrd="3" destOrd="0" presId="urn:microsoft.com/office/officeart/2018/2/layout/IconVerticalSolidList"/>
    <dgm:cxn modelId="{CE73C4C8-5F37-4550-B156-8BEB78F48731}" type="presParOf" srcId="{E4A4EF2A-4218-4F48-B390-E9141B0DFC47}" destId="{155F5E68-88F9-47E9-A6C5-4253205A6049}" srcOrd="3" destOrd="0" presId="urn:microsoft.com/office/officeart/2018/2/layout/IconVerticalSolidList"/>
    <dgm:cxn modelId="{ADF3B2A8-505F-4B6D-974B-C4582200F3E1}" type="presParOf" srcId="{E4A4EF2A-4218-4F48-B390-E9141B0DFC47}" destId="{4417A0E5-DB4E-4096-AD3F-A9D4D50B0D1D}" srcOrd="4" destOrd="0" presId="urn:microsoft.com/office/officeart/2018/2/layout/IconVerticalSolidList"/>
    <dgm:cxn modelId="{78D423C5-A8B4-44EF-8C1F-562D77BC410E}" type="presParOf" srcId="{4417A0E5-DB4E-4096-AD3F-A9D4D50B0D1D}" destId="{BE043B01-C253-41F5-8D94-905AA05C0782}" srcOrd="0" destOrd="0" presId="urn:microsoft.com/office/officeart/2018/2/layout/IconVerticalSolidList"/>
    <dgm:cxn modelId="{B5C61898-9119-40B3-817D-43475462E8F7}" type="presParOf" srcId="{4417A0E5-DB4E-4096-AD3F-A9D4D50B0D1D}" destId="{260C10DD-C560-4459-965A-CC1F33C6B425}" srcOrd="1" destOrd="0" presId="urn:microsoft.com/office/officeart/2018/2/layout/IconVerticalSolidList"/>
    <dgm:cxn modelId="{2DB359C4-CB92-4ED2-BD49-2C2AC1865818}" type="presParOf" srcId="{4417A0E5-DB4E-4096-AD3F-A9D4D50B0D1D}" destId="{19868102-EA54-429F-BBC5-3A8B83ED398C}" srcOrd="2" destOrd="0" presId="urn:microsoft.com/office/officeart/2018/2/layout/IconVerticalSolidList"/>
    <dgm:cxn modelId="{99BE0381-2887-4B78-A6B8-217ABC026DE7}" type="presParOf" srcId="{4417A0E5-DB4E-4096-AD3F-A9D4D50B0D1D}" destId="{AB270D96-4C12-491B-9152-2097D237BD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6111-58E1-408C-8250-9ABA7132025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75B58-D712-4DC3-8BDF-ED286B95469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51BEC-8329-4E0D-867E-96A2737BC0DC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Start With</a:t>
          </a:r>
        </a:p>
      </dsp:txBody>
      <dsp:txXfrm>
        <a:off x="1819120" y="673"/>
        <a:ext cx="4545103" cy="1574995"/>
      </dsp:txXfrm>
    </dsp:sp>
    <dsp:sp modelId="{1346EBBF-35B5-4626-B3B3-34CF895F868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E0617-9BD3-490A-851E-BCD92989D24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97A03-15CB-4344-A58D-16BCA18BF991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 With</a:t>
          </a:r>
        </a:p>
      </dsp:txBody>
      <dsp:txXfrm>
        <a:off x="1819120" y="1969418"/>
        <a:ext cx="4545103" cy="1574995"/>
      </dsp:txXfrm>
    </dsp:sp>
    <dsp:sp modelId="{BE043B01-C253-41F5-8D94-905AA05C0782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C10DD-C560-4459-965A-CC1F33C6B42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70D96-4C12-491B-9152-2097D237BD1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Contains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1679C-26EA-4266-81F0-B9D78FC9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Auto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ilter">
            <a:extLst>
              <a:ext uri="{FF2B5EF4-FFF2-40B4-BE49-F238E27FC236}">
                <a16:creationId xmlns:a16="http://schemas.microsoft.com/office/drawing/2014/main" id="{CC6CFD34-9474-4140-9DA3-5186670F3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0D6F-910C-4AE4-98D6-C05BA75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Lato" panose="020F0502020204030203" pitchFamily="34" charset="0"/>
              </a:rPr>
              <a:t>Filtering Data based on a Text condition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983AE-A0D4-4853-8DEE-8304A4F45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0806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95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Lato</vt:lpstr>
      <vt:lpstr>AccentBoxVTI</vt:lpstr>
      <vt:lpstr>Auto Filter</vt:lpstr>
      <vt:lpstr>Filtering Data based on a Text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Filter</dc:title>
  <dc:creator>Mohd Jishan</dc:creator>
  <cp:lastModifiedBy>Mohd Jishan</cp:lastModifiedBy>
  <cp:revision>2</cp:revision>
  <dcterms:created xsi:type="dcterms:W3CDTF">2020-11-27T16:08:20Z</dcterms:created>
  <dcterms:modified xsi:type="dcterms:W3CDTF">2020-11-28T17:08:49Z</dcterms:modified>
</cp:coreProperties>
</file>