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0020B1-085D-424C-BD0A-194A6B93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By Font Color</a:t>
          </a:r>
          <a:endParaRPr lang="en-US" dirty="0"/>
        </a:p>
      </dgm:t>
    </dgm:pt>
    <dgm:pt modelId="{3244BB3C-EF6B-43C8-BC8A-20F8DF2894DF}" type="parTrans" cxnId="{57F188F4-6998-41D3-9540-04BAA49170BB}">
      <dgm:prSet/>
      <dgm:spPr/>
      <dgm:t>
        <a:bodyPr/>
        <a:lstStyle/>
        <a:p>
          <a:endParaRPr lang="en-US"/>
        </a:p>
      </dgm:t>
    </dgm:pt>
    <dgm:pt modelId="{0B28EE5C-BDE5-4EED-8142-92121DE2AAA3}" type="sibTrans" cxnId="{57F188F4-6998-41D3-9540-04BAA49170BB}">
      <dgm:prSet/>
      <dgm:spPr/>
      <dgm:t>
        <a:bodyPr/>
        <a:lstStyle/>
        <a:p>
          <a:endParaRPr lang="en-US"/>
        </a:p>
      </dgm:t>
    </dgm:pt>
    <dgm:pt modelId="{9F3B8EF9-BB94-48AC-98B6-898757896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By Cell Color</a:t>
          </a:r>
          <a:endParaRPr lang="en-US" dirty="0"/>
        </a:p>
      </dgm:t>
    </dgm:pt>
    <dgm:pt modelId="{63EBA875-9FE2-40DB-A687-B3FFA85A1D5B}" type="parTrans" cxnId="{BB14A63F-E418-4651-B1B9-404BE5D6F105}">
      <dgm:prSet/>
      <dgm:spPr/>
      <dgm:t>
        <a:bodyPr/>
        <a:lstStyle/>
        <a:p>
          <a:endParaRPr lang="en-US"/>
        </a:p>
      </dgm:t>
    </dgm:pt>
    <dgm:pt modelId="{E6007F0C-2EF1-48A2-A8D1-FD451FC81249}" type="sibTrans" cxnId="{BB14A63F-E418-4651-B1B9-404BE5D6F105}">
      <dgm:prSet/>
      <dgm:spPr/>
      <dgm:t>
        <a:bodyPr/>
        <a:lstStyle/>
        <a:p>
          <a:endParaRPr lang="en-US"/>
        </a:p>
      </dgm:t>
    </dgm:pt>
    <dgm:pt modelId="{0B00070F-D0FF-49C9-B508-2971E5A8FEDE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13399423-03D9-4545-A8EE-A7EBC25FB751}" type="pres">
      <dgm:prSet presAssocID="{850020B1-085D-424C-BD0A-194A6B9390B1}" presName="compNode" presStyleCnt="0"/>
      <dgm:spPr/>
    </dgm:pt>
    <dgm:pt modelId="{BF0C9ABF-AE3D-42D0-B4BA-9C40D9F9522A}" type="pres">
      <dgm:prSet presAssocID="{850020B1-085D-424C-BD0A-194A6B9390B1}" presName="bgRect" presStyleLbl="bgShp" presStyleIdx="0" presStyleCnt="2"/>
      <dgm:spPr/>
    </dgm:pt>
    <dgm:pt modelId="{50FE3F39-54BD-4764-B5FF-524F0824F172}" type="pres">
      <dgm:prSet presAssocID="{850020B1-085D-424C-BD0A-194A6B9390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6499AE7-4766-4BA9-9B60-F4010894E051}" type="pres">
      <dgm:prSet presAssocID="{850020B1-085D-424C-BD0A-194A6B9390B1}" presName="spaceRect" presStyleCnt="0"/>
      <dgm:spPr/>
    </dgm:pt>
    <dgm:pt modelId="{C7A64F16-D0F0-423D-99F3-153E69CA7326}" type="pres">
      <dgm:prSet presAssocID="{850020B1-085D-424C-BD0A-194A6B9390B1}" presName="parTx" presStyleLbl="revTx" presStyleIdx="0" presStyleCnt="2">
        <dgm:presLayoutVars>
          <dgm:chMax val="0"/>
          <dgm:chPref val="0"/>
        </dgm:presLayoutVars>
      </dgm:prSet>
      <dgm:spPr/>
    </dgm:pt>
    <dgm:pt modelId="{00B15E9C-2CFC-4E88-ADEA-6C6368567182}" type="pres">
      <dgm:prSet presAssocID="{0B28EE5C-BDE5-4EED-8142-92121DE2AAA3}" presName="sibTrans" presStyleCnt="0"/>
      <dgm:spPr/>
    </dgm:pt>
    <dgm:pt modelId="{F5FC1AB4-09E6-4CFE-90F0-C6EA7E49EF32}" type="pres">
      <dgm:prSet presAssocID="{9F3B8EF9-BB94-48AC-98B6-89875789634E}" presName="compNode" presStyleCnt="0"/>
      <dgm:spPr/>
    </dgm:pt>
    <dgm:pt modelId="{6285B408-941E-4284-BF7A-048FFE905862}" type="pres">
      <dgm:prSet presAssocID="{9F3B8EF9-BB94-48AC-98B6-89875789634E}" presName="bgRect" presStyleLbl="bgShp" presStyleIdx="1" presStyleCnt="2"/>
      <dgm:spPr/>
    </dgm:pt>
    <dgm:pt modelId="{035AF1F7-2C16-4627-8708-302EF667BE49}" type="pres">
      <dgm:prSet presAssocID="{9F3B8EF9-BB94-48AC-98B6-8987578963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B63AD53-32DE-4159-B653-F36A33F7A43A}" type="pres">
      <dgm:prSet presAssocID="{9F3B8EF9-BB94-48AC-98B6-89875789634E}" presName="spaceRect" presStyleCnt="0"/>
      <dgm:spPr/>
    </dgm:pt>
    <dgm:pt modelId="{41106263-495A-4BBE-BE00-179EAC898C6D}" type="pres">
      <dgm:prSet presAssocID="{9F3B8EF9-BB94-48AC-98B6-8987578963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813D23-9ABC-4F1E-A822-F02E8D0535CB}" type="presOf" srcId="{9F3B8EF9-BB94-48AC-98B6-89875789634E}" destId="{41106263-495A-4BBE-BE00-179EAC898C6D}" srcOrd="0" destOrd="0" presId="urn:microsoft.com/office/officeart/2018/2/layout/IconVerticalSolidList"/>
    <dgm:cxn modelId="{BB14A63F-E418-4651-B1B9-404BE5D6F105}" srcId="{EA7FBFDC-D38F-4C96-A495-337CE6B0EA33}" destId="{9F3B8EF9-BB94-48AC-98B6-89875789634E}" srcOrd="1" destOrd="0" parTransId="{63EBA875-9FE2-40DB-A687-B3FFA85A1D5B}" sibTransId="{E6007F0C-2EF1-48A2-A8D1-FD451FC81249}"/>
    <dgm:cxn modelId="{CC69FB9A-1902-478F-8AA1-22A1C7D3C995}" type="presOf" srcId="{850020B1-085D-424C-BD0A-194A6B9390B1}" destId="{C7A64F16-D0F0-423D-99F3-153E69CA7326}" srcOrd="0" destOrd="0" presId="urn:microsoft.com/office/officeart/2018/2/layout/IconVerticalSolidList"/>
    <dgm:cxn modelId="{3AE1C0C9-18C2-4CF2-B654-B63D56009E34}" type="presOf" srcId="{EA7FBFDC-D38F-4C96-A495-337CE6B0EA33}" destId="{0B00070F-D0FF-49C9-B508-2971E5A8FEDE}" srcOrd="0" destOrd="0" presId="urn:microsoft.com/office/officeart/2018/2/layout/IconVerticalSolidList"/>
    <dgm:cxn modelId="{57F188F4-6998-41D3-9540-04BAA49170BB}" srcId="{EA7FBFDC-D38F-4C96-A495-337CE6B0EA33}" destId="{850020B1-085D-424C-BD0A-194A6B9390B1}" srcOrd="0" destOrd="0" parTransId="{3244BB3C-EF6B-43C8-BC8A-20F8DF2894DF}" sibTransId="{0B28EE5C-BDE5-4EED-8142-92121DE2AAA3}"/>
    <dgm:cxn modelId="{C9EC96B3-10B5-4BD2-8042-27F336C4D84B}" type="presParOf" srcId="{0B00070F-D0FF-49C9-B508-2971E5A8FEDE}" destId="{13399423-03D9-4545-A8EE-A7EBC25FB751}" srcOrd="0" destOrd="0" presId="urn:microsoft.com/office/officeart/2018/2/layout/IconVerticalSolidList"/>
    <dgm:cxn modelId="{F947107F-FF5B-48F7-BD60-EF69766DD086}" type="presParOf" srcId="{13399423-03D9-4545-A8EE-A7EBC25FB751}" destId="{BF0C9ABF-AE3D-42D0-B4BA-9C40D9F9522A}" srcOrd="0" destOrd="0" presId="urn:microsoft.com/office/officeart/2018/2/layout/IconVerticalSolidList"/>
    <dgm:cxn modelId="{4E7035E4-08B4-4FD8-BEB7-24CFA51AA014}" type="presParOf" srcId="{13399423-03D9-4545-A8EE-A7EBC25FB751}" destId="{50FE3F39-54BD-4764-B5FF-524F0824F172}" srcOrd="1" destOrd="0" presId="urn:microsoft.com/office/officeart/2018/2/layout/IconVerticalSolidList"/>
    <dgm:cxn modelId="{6A257E96-3902-4A20-B2BE-F39F331E5E76}" type="presParOf" srcId="{13399423-03D9-4545-A8EE-A7EBC25FB751}" destId="{46499AE7-4766-4BA9-9B60-F4010894E051}" srcOrd="2" destOrd="0" presId="urn:microsoft.com/office/officeart/2018/2/layout/IconVerticalSolidList"/>
    <dgm:cxn modelId="{4D472560-DA5C-4181-98C0-B5B261CE9BF9}" type="presParOf" srcId="{13399423-03D9-4545-A8EE-A7EBC25FB751}" destId="{C7A64F16-D0F0-423D-99F3-153E69CA7326}" srcOrd="3" destOrd="0" presId="urn:microsoft.com/office/officeart/2018/2/layout/IconVerticalSolidList"/>
    <dgm:cxn modelId="{31BD645D-3BC2-4C5A-8FBF-4B3F64A51294}" type="presParOf" srcId="{0B00070F-D0FF-49C9-B508-2971E5A8FEDE}" destId="{00B15E9C-2CFC-4E88-ADEA-6C6368567182}" srcOrd="1" destOrd="0" presId="urn:microsoft.com/office/officeart/2018/2/layout/IconVerticalSolidList"/>
    <dgm:cxn modelId="{1C030C31-8A87-4284-B4ED-50BA2FF66C4D}" type="presParOf" srcId="{0B00070F-D0FF-49C9-B508-2971E5A8FEDE}" destId="{F5FC1AB4-09E6-4CFE-90F0-C6EA7E49EF32}" srcOrd="2" destOrd="0" presId="urn:microsoft.com/office/officeart/2018/2/layout/IconVerticalSolidList"/>
    <dgm:cxn modelId="{BDBD933A-0E5F-4311-858A-D51DFE40B5B2}" type="presParOf" srcId="{F5FC1AB4-09E6-4CFE-90F0-C6EA7E49EF32}" destId="{6285B408-941E-4284-BF7A-048FFE905862}" srcOrd="0" destOrd="0" presId="urn:microsoft.com/office/officeart/2018/2/layout/IconVerticalSolidList"/>
    <dgm:cxn modelId="{1DEBC3EE-1719-4EC0-906F-54527B0013F4}" type="presParOf" srcId="{F5FC1AB4-09E6-4CFE-90F0-C6EA7E49EF32}" destId="{035AF1F7-2C16-4627-8708-302EF667BE49}" srcOrd="1" destOrd="0" presId="urn:microsoft.com/office/officeart/2018/2/layout/IconVerticalSolidList"/>
    <dgm:cxn modelId="{D9EC0536-0287-41FD-B7DB-E5DBF748453D}" type="presParOf" srcId="{F5FC1AB4-09E6-4CFE-90F0-C6EA7E49EF32}" destId="{FB63AD53-32DE-4159-B653-F36A33F7A43A}" srcOrd="2" destOrd="0" presId="urn:microsoft.com/office/officeart/2018/2/layout/IconVerticalSolidList"/>
    <dgm:cxn modelId="{A9BDB5C0-0C06-4C98-A40A-BE0E8C6B4B9D}" type="presParOf" srcId="{F5FC1AB4-09E6-4CFE-90F0-C6EA7E49EF32}" destId="{41106263-495A-4BBE-BE00-179EAC898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C9ABF-AE3D-42D0-B4BA-9C40D9F9522A}">
      <dsp:nvSpPr>
        <dsp:cNvPr id="0" name=""/>
        <dsp:cNvSpPr/>
      </dsp:nvSpPr>
      <dsp:spPr>
        <a:xfrm>
          <a:off x="0" y="659943"/>
          <a:ext cx="10515600" cy="12183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3F39-54BD-4764-B5FF-524F0824F172}">
      <dsp:nvSpPr>
        <dsp:cNvPr id="0" name=""/>
        <dsp:cNvSpPr/>
      </dsp:nvSpPr>
      <dsp:spPr>
        <a:xfrm>
          <a:off x="368553" y="934074"/>
          <a:ext cx="670096" cy="670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64F16-D0F0-423D-99F3-153E69CA7326}">
      <dsp:nvSpPr>
        <dsp:cNvPr id="0" name=""/>
        <dsp:cNvSpPr/>
      </dsp:nvSpPr>
      <dsp:spPr>
        <a:xfrm>
          <a:off x="1407203" y="659943"/>
          <a:ext cx="9108396" cy="121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43" tIns="128943" rIns="128943" bIns="1289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By Font Color</a:t>
          </a:r>
          <a:endParaRPr lang="en-US" sz="2500" kern="1200" dirty="0"/>
        </a:p>
      </dsp:txBody>
      <dsp:txXfrm>
        <a:off x="1407203" y="659943"/>
        <a:ext cx="9108396" cy="1218357"/>
      </dsp:txXfrm>
    </dsp:sp>
    <dsp:sp modelId="{6285B408-941E-4284-BF7A-048FFE905862}">
      <dsp:nvSpPr>
        <dsp:cNvPr id="0" name=""/>
        <dsp:cNvSpPr/>
      </dsp:nvSpPr>
      <dsp:spPr>
        <a:xfrm>
          <a:off x="0" y="2182891"/>
          <a:ext cx="10515600" cy="12183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AF1F7-2C16-4627-8708-302EF667BE49}">
      <dsp:nvSpPr>
        <dsp:cNvPr id="0" name=""/>
        <dsp:cNvSpPr/>
      </dsp:nvSpPr>
      <dsp:spPr>
        <a:xfrm>
          <a:off x="368553" y="2457021"/>
          <a:ext cx="670096" cy="670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6263-495A-4BBE-BE00-179EAC898C6D}">
      <dsp:nvSpPr>
        <dsp:cNvPr id="0" name=""/>
        <dsp:cNvSpPr/>
      </dsp:nvSpPr>
      <dsp:spPr>
        <a:xfrm>
          <a:off x="1407203" y="2182891"/>
          <a:ext cx="9108396" cy="121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43" tIns="128943" rIns="128943" bIns="1289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By Cell Color</a:t>
          </a:r>
          <a:endParaRPr lang="en-US" sz="2500" kern="1200" dirty="0"/>
        </a:p>
      </dsp:txBody>
      <dsp:txXfrm>
        <a:off x="1407203" y="2182891"/>
        <a:ext cx="9108396" cy="121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0852-2251-4870-88FD-01A84594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Auto Filter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5" descr="Filter">
            <a:extLst>
              <a:ext uri="{FF2B5EF4-FFF2-40B4-BE49-F238E27FC236}">
                <a16:creationId xmlns:a16="http://schemas.microsoft.com/office/drawing/2014/main" id="{EA5EC028-ED46-4DBB-A168-95BCFE9C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Lato" panose="020F0502020204030203" pitchFamily="34" charset="0"/>
              </a:rPr>
              <a:t>Auto Filter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36304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Auto Filter</vt:lpstr>
      <vt:lpstr>Auto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Filter</dc:title>
  <dc:creator>Shaan Ansari</dc:creator>
  <cp:lastModifiedBy>Shaan Ansari</cp:lastModifiedBy>
  <cp:revision>1</cp:revision>
  <dcterms:created xsi:type="dcterms:W3CDTF">2020-12-01T17:24:03Z</dcterms:created>
  <dcterms:modified xsi:type="dcterms:W3CDTF">2020-12-01T17:24:10Z</dcterms:modified>
</cp:coreProperties>
</file>