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C0B6C-E231-4C05-A1D3-5ED67D2A2D5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75A142-CECB-4ABF-9BFD-49AEFB762F5D}">
      <dgm:prSet/>
      <dgm:spPr/>
      <dgm:t>
        <a:bodyPr/>
        <a:lstStyle/>
        <a:p>
          <a:pPr>
            <a:defRPr cap="all"/>
          </a:pPr>
          <a:r>
            <a:rPr lang="en-IN" dirty="0"/>
            <a:t>Add custom list in Excel</a:t>
          </a:r>
          <a:endParaRPr lang="en-US" dirty="0"/>
        </a:p>
      </dgm:t>
    </dgm:pt>
    <dgm:pt modelId="{59AEA2F5-E3AC-4CD5-984B-6AFDB3873811}" type="parTrans" cxnId="{D3FCA045-F1B1-475F-9810-DAB4433C4802}">
      <dgm:prSet/>
      <dgm:spPr/>
      <dgm:t>
        <a:bodyPr/>
        <a:lstStyle/>
        <a:p>
          <a:endParaRPr lang="en-US"/>
        </a:p>
      </dgm:t>
    </dgm:pt>
    <dgm:pt modelId="{639905FF-39ED-403E-B222-FADCABA6DDFE}" type="sibTrans" cxnId="{D3FCA045-F1B1-475F-9810-DAB4433C4802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844CEDBA-F941-43DB-B4A3-852F88EC8FF6}">
      <dgm:prSet/>
      <dgm:spPr/>
      <dgm:t>
        <a:bodyPr/>
        <a:lstStyle/>
        <a:p>
          <a:pPr>
            <a:defRPr cap="all"/>
          </a:pPr>
          <a:r>
            <a:rPr lang="en-IN"/>
            <a:t>Delete custom list in Excel</a:t>
          </a:r>
          <a:endParaRPr lang="en-US"/>
        </a:p>
      </dgm:t>
    </dgm:pt>
    <dgm:pt modelId="{2169F3F8-E27C-4074-8977-6F340822CF4F}" type="parTrans" cxnId="{C026013D-D6A0-4B90-99D8-39C04731092B}">
      <dgm:prSet/>
      <dgm:spPr/>
      <dgm:t>
        <a:bodyPr/>
        <a:lstStyle/>
        <a:p>
          <a:endParaRPr lang="en-US"/>
        </a:p>
      </dgm:t>
    </dgm:pt>
    <dgm:pt modelId="{7E6562C6-A511-4CD1-929D-2019E68B1E41}" type="sibTrans" cxnId="{C026013D-D6A0-4B90-99D8-39C04731092B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7D4F33C7-7606-47F8-894A-B7BFE87582EF}">
      <dgm:prSet/>
      <dgm:spPr/>
      <dgm:t>
        <a:bodyPr/>
        <a:lstStyle/>
        <a:p>
          <a:pPr>
            <a:defRPr cap="all"/>
          </a:pPr>
          <a:r>
            <a:rPr lang="en-IN"/>
            <a:t>Add custom list in VBA</a:t>
          </a:r>
          <a:endParaRPr lang="en-US"/>
        </a:p>
      </dgm:t>
    </dgm:pt>
    <dgm:pt modelId="{6180BCFC-A911-493F-B9A3-62D9122658C1}" type="parTrans" cxnId="{C4587BCD-1FD0-4002-953D-FA9A91693BF5}">
      <dgm:prSet/>
      <dgm:spPr/>
      <dgm:t>
        <a:bodyPr/>
        <a:lstStyle/>
        <a:p>
          <a:endParaRPr lang="en-US"/>
        </a:p>
      </dgm:t>
    </dgm:pt>
    <dgm:pt modelId="{A8309C9D-B4CE-4EBE-A780-2EDCC0589990}" type="sibTrans" cxnId="{C4587BCD-1FD0-4002-953D-FA9A91693BF5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6D233D2B-4DC2-4AEC-8D73-DEE9612456C5}">
      <dgm:prSet/>
      <dgm:spPr/>
      <dgm:t>
        <a:bodyPr/>
        <a:lstStyle/>
        <a:p>
          <a:pPr>
            <a:defRPr cap="all"/>
          </a:pPr>
          <a:r>
            <a:rPr lang="en-IN"/>
            <a:t>Delete custom list in VBA</a:t>
          </a:r>
          <a:endParaRPr lang="en-US"/>
        </a:p>
      </dgm:t>
    </dgm:pt>
    <dgm:pt modelId="{5323D3E8-38D8-4ED9-9C04-D7CB264DBE09}" type="parTrans" cxnId="{5D20A9B4-E888-4E81-BA5B-9880CF47E2DA}">
      <dgm:prSet/>
      <dgm:spPr/>
      <dgm:t>
        <a:bodyPr/>
        <a:lstStyle/>
        <a:p>
          <a:endParaRPr lang="en-US"/>
        </a:p>
      </dgm:t>
    </dgm:pt>
    <dgm:pt modelId="{555F35C7-3369-4E1F-A83B-46DB2F914F11}" type="sibTrans" cxnId="{5D20A9B4-E888-4E81-BA5B-9880CF47E2DA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A87F67E4-F7F0-41EC-B183-3086B4BE53E5}" type="pres">
      <dgm:prSet presAssocID="{C18C0B6C-E231-4C05-A1D3-5ED67D2A2D5F}" presName="Name0" presStyleCnt="0">
        <dgm:presLayoutVars>
          <dgm:animLvl val="lvl"/>
          <dgm:resizeHandles val="exact"/>
        </dgm:presLayoutVars>
      </dgm:prSet>
      <dgm:spPr/>
    </dgm:pt>
    <dgm:pt modelId="{8574AC04-0100-4DC8-AE3B-E73360CE6010}" type="pres">
      <dgm:prSet presAssocID="{AC75A142-CECB-4ABF-9BFD-49AEFB762F5D}" presName="compositeNode" presStyleCnt="0">
        <dgm:presLayoutVars>
          <dgm:bulletEnabled val="1"/>
        </dgm:presLayoutVars>
      </dgm:prSet>
      <dgm:spPr/>
    </dgm:pt>
    <dgm:pt modelId="{F172B4BC-C3C1-46E7-9AF4-B196C421FB03}" type="pres">
      <dgm:prSet presAssocID="{AC75A142-CECB-4ABF-9BFD-49AEFB762F5D}" presName="bgRect" presStyleLbl="bgAccFollowNode1" presStyleIdx="0" presStyleCnt="4"/>
      <dgm:spPr/>
    </dgm:pt>
    <dgm:pt modelId="{5D1C1BB9-2524-41C5-B555-BCEFBA2CDAAF}" type="pres">
      <dgm:prSet presAssocID="{639905FF-39ED-403E-B222-FADCABA6DDF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CE4C633-3D08-4E00-9E83-D182B8FE7832}" type="pres">
      <dgm:prSet presAssocID="{AC75A142-CECB-4ABF-9BFD-49AEFB762F5D}" presName="bottomLine" presStyleLbl="alignNode1" presStyleIdx="1" presStyleCnt="8">
        <dgm:presLayoutVars/>
      </dgm:prSet>
      <dgm:spPr/>
    </dgm:pt>
    <dgm:pt modelId="{B74A0520-10A7-4759-BAFF-720CF3E5BC96}" type="pres">
      <dgm:prSet presAssocID="{AC75A142-CECB-4ABF-9BFD-49AEFB762F5D}" presName="nodeText" presStyleLbl="bgAccFollowNode1" presStyleIdx="0" presStyleCnt="4">
        <dgm:presLayoutVars>
          <dgm:bulletEnabled val="1"/>
        </dgm:presLayoutVars>
      </dgm:prSet>
      <dgm:spPr/>
    </dgm:pt>
    <dgm:pt modelId="{902B6ADD-3E76-4FA3-9769-9629CDCE9E47}" type="pres">
      <dgm:prSet presAssocID="{639905FF-39ED-403E-B222-FADCABA6DDFE}" presName="sibTrans" presStyleCnt="0"/>
      <dgm:spPr/>
    </dgm:pt>
    <dgm:pt modelId="{D10E70EA-A51B-45F1-998F-60F710B6F677}" type="pres">
      <dgm:prSet presAssocID="{844CEDBA-F941-43DB-B4A3-852F88EC8FF6}" presName="compositeNode" presStyleCnt="0">
        <dgm:presLayoutVars>
          <dgm:bulletEnabled val="1"/>
        </dgm:presLayoutVars>
      </dgm:prSet>
      <dgm:spPr/>
    </dgm:pt>
    <dgm:pt modelId="{C8F2C318-7CCD-4BD0-844C-649B2D846034}" type="pres">
      <dgm:prSet presAssocID="{844CEDBA-F941-43DB-B4A3-852F88EC8FF6}" presName="bgRect" presStyleLbl="bgAccFollowNode1" presStyleIdx="1" presStyleCnt="4"/>
      <dgm:spPr/>
    </dgm:pt>
    <dgm:pt modelId="{D35301CF-889A-45F8-A6B8-D8DA50FE4F28}" type="pres">
      <dgm:prSet presAssocID="{7E6562C6-A511-4CD1-929D-2019E68B1E4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E987BAD-455A-4323-B737-74B6F4C66AB7}" type="pres">
      <dgm:prSet presAssocID="{844CEDBA-F941-43DB-B4A3-852F88EC8FF6}" presName="bottomLine" presStyleLbl="alignNode1" presStyleIdx="3" presStyleCnt="8">
        <dgm:presLayoutVars/>
      </dgm:prSet>
      <dgm:spPr/>
    </dgm:pt>
    <dgm:pt modelId="{9645CF67-77A9-4BF8-8083-E1665A5F4AD6}" type="pres">
      <dgm:prSet presAssocID="{844CEDBA-F941-43DB-B4A3-852F88EC8FF6}" presName="nodeText" presStyleLbl="bgAccFollowNode1" presStyleIdx="1" presStyleCnt="4">
        <dgm:presLayoutVars>
          <dgm:bulletEnabled val="1"/>
        </dgm:presLayoutVars>
      </dgm:prSet>
      <dgm:spPr/>
    </dgm:pt>
    <dgm:pt modelId="{1B885690-0A2F-4FBF-A167-0EDA12A43A88}" type="pres">
      <dgm:prSet presAssocID="{7E6562C6-A511-4CD1-929D-2019E68B1E41}" presName="sibTrans" presStyleCnt="0"/>
      <dgm:spPr/>
    </dgm:pt>
    <dgm:pt modelId="{37FD83E1-2206-47F6-B1F4-BE259E0B39E0}" type="pres">
      <dgm:prSet presAssocID="{7D4F33C7-7606-47F8-894A-B7BFE87582EF}" presName="compositeNode" presStyleCnt="0">
        <dgm:presLayoutVars>
          <dgm:bulletEnabled val="1"/>
        </dgm:presLayoutVars>
      </dgm:prSet>
      <dgm:spPr/>
    </dgm:pt>
    <dgm:pt modelId="{EE701CCA-D628-4C14-A4F6-CCFA261A5749}" type="pres">
      <dgm:prSet presAssocID="{7D4F33C7-7606-47F8-894A-B7BFE87582EF}" presName="bgRect" presStyleLbl="bgAccFollowNode1" presStyleIdx="2" presStyleCnt="4"/>
      <dgm:spPr/>
    </dgm:pt>
    <dgm:pt modelId="{2511C815-312A-4D15-882E-9260CFB11FCC}" type="pres">
      <dgm:prSet presAssocID="{A8309C9D-B4CE-4EBE-A780-2EDCC058999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D17CED07-0187-4D12-8D20-B9A1F0A858FE}" type="pres">
      <dgm:prSet presAssocID="{7D4F33C7-7606-47F8-894A-B7BFE87582EF}" presName="bottomLine" presStyleLbl="alignNode1" presStyleIdx="5" presStyleCnt="8">
        <dgm:presLayoutVars/>
      </dgm:prSet>
      <dgm:spPr/>
    </dgm:pt>
    <dgm:pt modelId="{817F7A33-D11B-4096-8D1E-B515BC66F6B8}" type="pres">
      <dgm:prSet presAssocID="{7D4F33C7-7606-47F8-894A-B7BFE87582EF}" presName="nodeText" presStyleLbl="bgAccFollowNode1" presStyleIdx="2" presStyleCnt="4">
        <dgm:presLayoutVars>
          <dgm:bulletEnabled val="1"/>
        </dgm:presLayoutVars>
      </dgm:prSet>
      <dgm:spPr/>
    </dgm:pt>
    <dgm:pt modelId="{27B5FAC7-4DED-40CA-8EEF-29B77389CBA7}" type="pres">
      <dgm:prSet presAssocID="{A8309C9D-B4CE-4EBE-A780-2EDCC0589990}" presName="sibTrans" presStyleCnt="0"/>
      <dgm:spPr/>
    </dgm:pt>
    <dgm:pt modelId="{95DB125A-C4CA-42BE-BE3F-EF08BA9B5221}" type="pres">
      <dgm:prSet presAssocID="{6D233D2B-4DC2-4AEC-8D73-DEE9612456C5}" presName="compositeNode" presStyleCnt="0">
        <dgm:presLayoutVars>
          <dgm:bulletEnabled val="1"/>
        </dgm:presLayoutVars>
      </dgm:prSet>
      <dgm:spPr/>
    </dgm:pt>
    <dgm:pt modelId="{E767043C-71E2-4D8C-9772-B49463457B0A}" type="pres">
      <dgm:prSet presAssocID="{6D233D2B-4DC2-4AEC-8D73-DEE9612456C5}" presName="bgRect" presStyleLbl="bgAccFollowNode1" presStyleIdx="3" presStyleCnt="4"/>
      <dgm:spPr/>
    </dgm:pt>
    <dgm:pt modelId="{22167B13-9A26-4CD9-99A3-DD85ED618611}" type="pres">
      <dgm:prSet presAssocID="{555F35C7-3369-4E1F-A83B-46DB2F914F1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6748653-1473-4ED2-8B40-7A1F7F02915D}" type="pres">
      <dgm:prSet presAssocID="{6D233D2B-4DC2-4AEC-8D73-DEE9612456C5}" presName="bottomLine" presStyleLbl="alignNode1" presStyleIdx="7" presStyleCnt="8">
        <dgm:presLayoutVars/>
      </dgm:prSet>
      <dgm:spPr/>
    </dgm:pt>
    <dgm:pt modelId="{C8901E7B-CA84-415F-99D6-E53E5A9F8336}" type="pres">
      <dgm:prSet presAssocID="{6D233D2B-4DC2-4AEC-8D73-DEE9612456C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9714D1F-3985-44EE-A981-2C4D63355782}" type="presOf" srcId="{555F35C7-3369-4E1F-A83B-46DB2F914F11}" destId="{22167B13-9A26-4CD9-99A3-DD85ED618611}" srcOrd="0" destOrd="0" presId="urn:microsoft.com/office/officeart/2016/7/layout/BasicLinearProcessNumbered"/>
    <dgm:cxn modelId="{8B65712C-05CC-43F0-85B1-96BEE5DD6175}" type="presOf" srcId="{AC75A142-CECB-4ABF-9BFD-49AEFB762F5D}" destId="{F172B4BC-C3C1-46E7-9AF4-B196C421FB03}" srcOrd="0" destOrd="0" presId="urn:microsoft.com/office/officeart/2016/7/layout/BasicLinearProcessNumbered"/>
    <dgm:cxn modelId="{1980CB38-BDCB-4168-BE5E-9C0F2CB5E4DC}" type="presOf" srcId="{6D233D2B-4DC2-4AEC-8D73-DEE9612456C5}" destId="{C8901E7B-CA84-415F-99D6-E53E5A9F8336}" srcOrd="1" destOrd="0" presId="urn:microsoft.com/office/officeart/2016/7/layout/BasicLinearProcessNumbered"/>
    <dgm:cxn modelId="{C026013D-D6A0-4B90-99D8-39C04731092B}" srcId="{C18C0B6C-E231-4C05-A1D3-5ED67D2A2D5F}" destId="{844CEDBA-F941-43DB-B4A3-852F88EC8FF6}" srcOrd="1" destOrd="0" parTransId="{2169F3F8-E27C-4074-8977-6F340822CF4F}" sibTransId="{7E6562C6-A511-4CD1-929D-2019E68B1E41}"/>
    <dgm:cxn modelId="{D3FCA045-F1B1-475F-9810-DAB4433C4802}" srcId="{C18C0B6C-E231-4C05-A1D3-5ED67D2A2D5F}" destId="{AC75A142-CECB-4ABF-9BFD-49AEFB762F5D}" srcOrd="0" destOrd="0" parTransId="{59AEA2F5-E3AC-4CD5-984B-6AFDB3873811}" sibTransId="{639905FF-39ED-403E-B222-FADCABA6DDFE}"/>
    <dgm:cxn modelId="{1DFE794C-8ED6-4A30-B4BE-5D1F62A958D9}" type="presOf" srcId="{A8309C9D-B4CE-4EBE-A780-2EDCC0589990}" destId="{2511C815-312A-4D15-882E-9260CFB11FCC}" srcOrd="0" destOrd="0" presId="urn:microsoft.com/office/officeart/2016/7/layout/BasicLinearProcessNumbered"/>
    <dgm:cxn modelId="{9F866953-16B1-42EB-A6ED-CE700BC89FA3}" type="presOf" srcId="{7D4F33C7-7606-47F8-894A-B7BFE87582EF}" destId="{EE701CCA-D628-4C14-A4F6-CCFA261A5749}" srcOrd="0" destOrd="0" presId="urn:microsoft.com/office/officeart/2016/7/layout/BasicLinearProcessNumbered"/>
    <dgm:cxn modelId="{45354859-18BB-4051-A6A4-453E01645ACA}" type="presOf" srcId="{639905FF-39ED-403E-B222-FADCABA6DDFE}" destId="{5D1C1BB9-2524-41C5-B555-BCEFBA2CDAAF}" srcOrd="0" destOrd="0" presId="urn:microsoft.com/office/officeart/2016/7/layout/BasicLinearProcessNumbered"/>
    <dgm:cxn modelId="{9913B283-FA6B-4CF0-8B84-2907026C7C79}" type="presOf" srcId="{844CEDBA-F941-43DB-B4A3-852F88EC8FF6}" destId="{9645CF67-77A9-4BF8-8083-E1665A5F4AD6}" srcOrd="1" destOrd="0" presId="urn:microsoft.com/office/officeart/2016/7/layout/BasicLinearProcessNumbered"/>
    <dgm:cxn modelId="{5D82ED83-C1D6-4860-AF6C-D044761E4FFE}" type="presOf" srcId="{6D233D2B-4DC2-4AEC-8D73-DEE9612456C5}" destId="{E767043C-71E2-4D8C-9772-B49463457B0A}" srcOrd="0" destOrd="0" presId="urn:microsoft.com/office/officeart/2016/7/layout/BasicLinearProcessNumbered"/>
    <dgm:cxn modelId="{75332C88-C251-4F31-A2EB-1A395E61517D}" type="presOf" srcId="{7E6562C6-A511-4CD1-929D-2019E68B1E41}" destId="{D35301CF-889A-45F8-A6B8-D8DA50FE4F28}" srcOrd="0" destOrd="0" presId="urn:microsoft.com/office/officeart/2016/7/layout/BasicLinearProcessNumbered"/>
    <dgm:cxn modelId="{5D20A9B4-E888-4E81-BA5B-9880CF47E2DA}" srcId="{C18C0B6C-E231-4C05-A1D3-5ED67D2A2D5F}" destId="{6D233D2B-4DC2-4AEC-8D73-DEE9612456C5}" srcOrd="3" destOrd="0" parTransId="{5323D3E8-38D8-4ED9-9C04-D7CB264DBE09}" sibTransId="{555F35C7-3369-4E1F-A83B-46DB2F914F11}"/>
    <dgm:cxn modelId="{4A4BB1C5-FF6D-4FEA-968B-C1D7163FAD08}" type="presOf" srcId="{AC75A142-CECB-4ABF-9BFD-49AEFB762F5D}" destId="{B74A0520-10A7-4759-BAFF-720CF3E5BC96}" srcOrd="1" destOrd="0" presId="urn:microsoft.com/office/officeart/2016/7/layout/BasicLinearProcessNumbered"/>
    <dgm:cxn modelId="{C4587BCD-1FD0-4002-953D-FA9A91693BF5}" srcId="{C18C0B6C-E231-4C05-A1D3-5ED67D2A2D5F}" destId="{7D4F33C7-7606-47F8-894A-B7BFE87582EF}" srcOrd="2" destOrd="0" parTransId="{6180BCFC-A911-493F-B9A3-62D9122658C1}" sibTransId="{A8309C9D-B4CE-4EBE-A780-2EDCC0589990}"/>
    <dgm:cxn modelId="{330F6EDE-0FFD-4144-9DFF-C67277D76BA4}" type="presOf" srcId="{C18C0B6C-E231-4C05-A1D3-5ED67D2A2D5F}" destId="{A87F67E4-F7F0-41EC-B183-3086B4BE53E5}" srcOrd="0" destOrd="0" presId="urn:microsoft.com/office/officeart/2016/7/layout/BasicLinearProcessNumbered"/>
    <dgm:cxn modelId="{860F46DF-BB50-4935-9CA2-B50FCE255529}" type="presOf" srcId="{7D4F33C7-7606-47F8-894A-B7BFE87582EF}" destId="{817F7A33-D11B-4096-8D1E-B515BC66F6B8}" srcOrd="1" destOrd="0" presId="urn:microsoft.com/office/officeart/2016/7/layout/BasicLinearProcessNumbered"/>
    <dgm:cxn modelId="{674D26FB-55A0-46A9-A546-69099F5D736A}" type="presOf" srcId="{844CEDBA-F941-43DB-B4A3-852F88EC8FF6}" destId="{C8F2C318-7CCD-4BD0-844C-649B2D846034}" srcOrd="0" destOrd="0" presId="urn:microsoft.com/office/officeart/2016/7/layout/BasicLinearProcessNumbered"/>
    <dgm:cxn modelId="{FEC72257-F9F1-43EC-9B35-B586CA4A48A8}" type="presParOf" srcId="{A87F67E4-F7F0-41EC-B183-3086B4BE53E5}" destId="{8574AC04-0100-4DC8-AE3B-E73360CE6010}" srcOrd="0" destOrd="0" presId="urn:microsoft.com/office/officeart/2016/7/layout/BasicLinearProcessNumbered"/>
    <dgm:cxn modelId="{0345F31E-6F35-4B69-A483-EF7B551200F6}" type="presParOf" srcId="{8574AC04-0100-4DC8-AE3B-E73360CE6010}" destId="{F172B4BC-C3C1-46E7-9AF4-B196C421FB03}" srcOrd="0" destOrd="0" presId="urn:microsoft.com/office/officeart/2016/7/layout/BasicLinearProcessNumbered"/>
    <dgm:cxn modelId="{C5070A3A-91DF-41DD-A7A2-06E5541763E2}" type="presParOf" srcId="{8574AC04-0100-4DC8-AE3B-E73360CE6010}" destId="{5D1C1BB9-2524-41C5-B555-BCEFBA2CDAAF}" srcOrd="1" destOrd="0" presId="urn:microsoft.com/office/officeart/2016/7/layout/BasicLinearProcessNumbered"/>
    <dgm:cxn modelId="{FAABB301-8EDB-4ECE-BF3E-BDD7E6A62237}" type="presParOf" srcId="{8574AC04-0100-4DC8-AE3B-E73360CE6010}" destId="{0CE4C633-3D08-4E00-9E83-D182B8FE7832}" srcOrd="2" destOrd="0" presId="urn:microsoft.com/office/officeart/2016/7/layout/BasicLinearProcessNumbered"/>
    <dgm:cxn modelId="{2257D4B9-BC1B-4330-AFED-A460FD49CD5A}" type="presParOf" srcId="{8574AC04-0100-4DC8-AE3B-E73360CE6010}" destId="{B74A0520-10A7-4759-BAFF-720CF3E5BC96}" srcOrd="3" destOrd="0" presId="urn:microsoft.com/office/officeart/2016/7/layout/BasicLinearProcessNumbered"/>
    <dgm:cxn modelId="{EB60FE94-C730-4E65-856D-A7A7025C88BE}" type="presParOf" srcId="{A87F67E4-F7F0-41EC-B183-3086B4BE53E5}" destId="{902B6ADD-3E76-4FA3-9769-9629CDCE9E47}" srcOrd="1" destOrd="0" presId="urn:microsoft.com/office/officeart/2016/7/layout/BasicLinearProcessNumbered"/>
    <dgm:cxn modelId="{31B79B70-C74A-41ED-9DF7-E14674D0A40F}" type="presParOf" srcId="{A87F67E4-F7F0-41EC-B183-3086B4BE53E5}" destId="{D10E70EA-A51B-45F1-998F-60F710B6F677}" srcOrd="2" destOrd="0" presId="urn:microsoft.com/office/officeart/2016/7/layout/BasicLinearProcessNumbered"/>
    <dgm:cxn modelId="{54F59EBB-3F9C-4A31-8ED0-65107B17B729}" type="presParOf" srcId="{D10E70EA-A51B-45F1-998F-60F710B6F677}" destId="{C8F2C318-7CCD-4BD0-844C-649B2D846034}" srcOrd="0" destOrd="0" presId="urn:microsoft.com/office/officeart/2016/7/layout/BasicLinearProcessNumbered"/>
    <dgm:cxn modelId="{6D7578FE-2E9B-47A0-AD83-7C6C152DA8F0}" type="presParOf" srcId="{D10E70EA-A51B-45F1-998F-60F710B6F677}" destId="{D35301CF-889A-45F8-A6B8-D8DA50FE4F28}" srcOrd="1" destOrd="0" presId="urn:microsoft.com/office/officeart/2016/7/layout/BasicLinearProcessNumbered"/>
    <dgm:cxn modelId="{DA83FF4F-CCDC-43B3-B718-F4C58A48A939}" type="presParOf" srcId="{D10E70EA-A51B-45F1-998F-60F710B6F677}" destId="{AE987BAD-455A-4323-B737-74B6F4C66AB7}" srcOrd="2" destOrd="0" presId="urn:microsoft.com/office/officeart/2016/7/layout/BasicLinearProcessNumbered"/>
    <dgm:cxn modelId="{496AE01C-2BDF-4FE0-9056-4B72C64420CD}" type="presParOf" srcId="{D10E70EA-A51B-45F1-998F-60F710B6F677}" destId="{9645CF67-77A9-4BF8-8083-E1665A5F4AD6}" srcOrd="3" destOrd="0" presId="urn:microsoft.com/office/officeart/2016/7/layout/BasicLinearProcessNumbered"/>
    <dgm:cxn modelId="{5F0243A0-1DD0-4F24-B345-7A3034671FED}" type="presParOf" srcId="{A87F67E4-F7F0-41EC-B183-3086B4BE53E5}" destId="{1B885690-0A2F-4FBF-A167-0EDA12A43A88}" srcOrd="3" destOrd="0" presId="urn:microsoft.com/office/officeart/2016/7/layout/BasicLinearProcessNumbered"/>
    <dgm:cxn modelId="{8D22F669-4748-4E8C-A920-1CA9580C9459}" type="presParOf" srcId="{A87F67E4-F7F0-41EC-B183-3086B4BE53E5}" destId="{37FD83E1-2206-47F6-B1F4-BE259E0B39E0}" srcOrd="4" destOrd="0" presId="urn:microsoft.com/office/officeart/2016/7/layout/BasicLinearProcessNumbered"/>
    <dgm:cxn modelId="{D95CDC69-178C-4967-A65C-FAE547AC99D5}" type="presParOf" srcId="{37FD83E1-2206-47F6-B1F4-BE259E0B39E0}" destId="{EE701CCA-D628-4C14-A4F6-CCFA261A5749}" srcOrd="0" destOrd="0" presId="urn:microsoft.com/office/officeart/2016/7/layout/BasicLinearProcessNumbered"/>
    <dgm:cxn modelId="{84337931-365D-4294-BCB6-9EE69488B87A}" type="presParOf" srcId="{37FD83E1-2206-47F6-B1F4-BE259E0B39E0}" destId="{2511C815-312A-4D15-882E-9260CFB11FCC}" srcOrd="1" destOrd="0" presId="urn:microsoft.com/office/officeart/2016/7/layout/BasicLinearProcessNumbered"/>
    <dgm:cxn modelId="{A5231C1E-AB57-4D18-9A81-738C0CAE514F}" type="presParOf" srcId="{37FD83E1-2206-47F6-B1F4-BE259E0B39E0}" destId="{D17CED07-0187-4D12-8D20-B9A1F0A858FE}" srcOrd="2" destOrd="0" presId="urn:microsoft.com/office/officeart/2016/7/layout/BasicLinearProcessNumbered"/>
    <dgm:cxn modelId="{A76B1F1A-09B3-4471-89FF-FF793AB11EBF}" type="presParOf" srcId="{37FD83E1-2206-47F6-B1F4-BE259E0B39E0}" destId="{817F7A33-D11B-4096-8D1E-B515BC66F6B8}" srcOrd="3" destOrd="0" presId="urn:microsoft.com/office/officeart/2016/7/layout/BasicLinearProcessNumbered"/>
    <dgm:cxn modelId="{94651114-A0DA-4C50-AF77-FF714BF22943}" type="presParOf" srcId="{A87F67E4-F7F0-41EC-B183-3086B4BE53E5}" destId="{27B5FAC7-4DED-40CA-8EEF-29B77389CBA7}" srcOrd="5" destOrd="0" presId="urn:microsoft.com/office/officeart/2016/7/layout/BasicLinearProcessNumbered"/>
    <dgm:cxn modelId="{7A3CDD79-0776-49DA-91DE-7DB36628C82E}" type="presParOf" srcId="{A87F67E4-F7F0-41EC-B183-3086B4BE53E5}" destId="{95DB125A-C4CA-42BE-BE3F-EF08BA9B5221}" srcOrd="6" destOrd="0" presId="urn:microsoft.com/office/officeart/2016/7/layout/BasicLinearProcessNumbered"/>
    <dgm:cxn modelId="{1EB8B51D-373A-48A2-9ABD-0CCC1AAEB3E9}" type="presParOf" srcId="{95DB125A-C4CA-42BE-BE3F-EF08BA9B5221}" destId="{E767043C-71E2-4D8C-9772-B49463457B0A}" srcOrd="0" destOrd="0" presId="urn:microsoft.com/office/officeart/2016/7/layout/BasicLinearProcessNumbered"/>
    <dgm:cxn modelId="{FA3281E4-19ED-4E00-8C53-1C3E584D84A6}" type="presParOf" srcId="{95DB125A-C4CA-42BE-BE3F-EF08BA9B5221}" destId="{22167B13-9A26-4CD9-99A3-DD85ED618611}" srcOrd="1" destOrd="0" presId="urn:microsoft.com/office/officeart/2016/7/layout/BasicLinearProcessNumbered"/>
    <dgm:cxn modelId="{4411B685-0003-43B5-A12E-F60345E09ADB}" type="presParOf" srcId="{95DB125A-C4CA-42BE-BE3F-EF08BA9B5221}" destId="{36748653-1473-4ED2-8B40-7A1F7F02915D}" srcOrd="2" destOrd="0" presId="urn:microsoft.com/office/officeart/2016/7/layout/BasicLinearProcessNumbered"/>
    <dgm:cxn modelId="{34EE8DB3-1A76-44EE-B322-F4501D5D5BDE}" type="presParOf" srcId="{95DB125A-C4CA-42BE-BE3F-EF08BA9B5221}" destId="{C8901E7B-CA84-415F-99D6-E53E5A9F833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2B4BC-C3C1-46E7-9AF4-B196C421FB03}">
      <dsp:nvSpPr>
        <dsp:cNvPr id="0" name=""/>
        <dsp:cNvSpPr/>
      </dsp:nvSpPr>
      <dsp:spPr>
        <a:xfrm>
          <a:off x="3080" y="467923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600" kern="1200" dirty="0"/>
            <a:t>Add custom list in Excel</a:t>
          </a:r>
          <a:endParaRPr lang="en-US" sz="2600" kern="1200" dirty="0"/>
        </a:p>
      </dsp:txBody>
      <dsp:txXfrm>
        <a:off x="3080" y="1768160"/>
        <a:ext cx="2444055" cy="2053006"/>
      </dsp:txXfrm>
    </dsp:sp>
    <dsp:sp modelId="{5D1C1BB9-2524-41C5-B555-BCEFBA2CDAAF}">
      <dsp:nvSpPr>
        <dsp:cNvPr id="0" name=""/>
        <dsp:cNvSpPr/>
      </dsp:nvSpPr>
      <dsp:spPr>
        <a:xfrm>
          <a:off x="711856" y="810090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60418"/>
        <a:ext cx="725847" cy="725847"/>
      </dsp:txXfrm>
    </dsp:sp>
    <dsp:sp modelId="{0CE4C633-3D08-4E00-9E83-D182B8FE7832}">
      <dsp:nvSpPr>
        <dsp:cNvPr id="0" name=""/>
        <dsp:cNvSpPr/>
      </dsp:nvSpPr>
      <dsp:spPr>
        <a:xfrm>
          <a:off x="3080" y="3889528"/>
          <a:ext cx="2444055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2C318-7CCD-4BD0-844C-649B2D846034}">
      <dsp:nvSpPr>
        <dsp:cNvPr id="0" name=""/>
        <dsp:cNvSpPr/>
      </dsp:nvSpPr>
      <dsp:spPr>
        <a:xfrm>
          <a:off x="2691541" y="467923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600" kern="1200"/>
            <a:t>Delete custom list in Excel</a:t>
          </a:r>
          <a:endParaRPr lang="en-US" sz="2600" kern="1200"/>
        </a:p>
      </dsp:txBody>
      <dsp:txXfrm>
        <a:off x="2691541" y="1768160"/>
        <a:ext cx="2444055" cy="2053006"/>
      </dsp:txXfrm>
    </dsp:sp>
    <dsp:sp modelId="{D35301CF-889A-45F8-A6B8-D8DA50FE4F28}">
      <dsp:nvSpPr>
        <dsp:cNvPr id="0" name=""/>
        <dsp:cNvSpPr/>
      </dsp:nvSpPr>
      <dsp:spPr>
        <a:xfrm>
          <a:off x="3400317" y="810090"/>
          <a:ext cx="1026503" cy="102650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60418"/>
        <a:ext cx="725847" cy="725847"/>
      </dsp:txXfrm>
    </dsp:sp>
    <dsp:sp modelId="{AE987BAD-455A-4323-B737-74B6F4C66AB7}">
      <dsp:nvSpPr>
        <dsp:cNvPr id="0" name=""/>
        <dsp:cNvSpPr/>
      </dsp:nvSpPr>
      <dsp:spPr>
        <a:xfrm>
          <a:off x="2691541" y="3889528"/>
          <a:ext cx="2444055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01CCA-D628-4C14-A4F6-CCFA261A5749}">
      <dsp:nvSpPr>
        <dsp:cNvPr id="0" name=""/>
        <dsp:cNvSpPr/>
      </dsp:nvSpPr>
      <dsp:spPr>
        <a:xfrm>
          <a:off x="5380002" y="467923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600" kern="1200"/>
            <a:t>Add custom list in VBA</a:t>
          </a:r>
          <a:endParaRPr lang="en-US" sz="2600" kern="1200"/>
        </a:p>
      </dsp:txBody>
      <dsp:txXfrm>
        <a:off x="5380002" y="1768160"/>
        <a:ext cx="2444055" cy="2053006"/>
      </dsp:txXfrm>
    </dsp:sp>
    <dsp:sp modelId="{2511C815-312A-4D15-882E-9260CFB11FCC}">
      <dsp:nvSpPr>
        <dsp:cNvPr id="0" name=""/>
        <dsp:cNvSpPr/>
      </dsp:nvSpPr>
      <dsp:spPr>
        <a:xfrm>
          <a:off x="6088778" y="810090"/>
          <a:ext cx="1026503" cy="102650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60418"/>
        <a:ext cx="725847" cy="725847"/>
      </dsp:txXfrm>
    </dsp:sp>
    <dsp:sp modelId="{D17CED07-0187-4D12-8D20-B9A1F0A858FE}">
      <dsp:nvSpPr>
        <dsp:cNvPr id="0" name=""/>
        <dsp:cNvSpPr/>
      </dsp:nvSpPr>
      <dsp:spPr>
        <a:xfrm>
          <a:off x="5380002" y="3889528"/>
          <a:ext cx="2444055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7043C-71E2-4D8C-9772-B49463457B0A}">
      <dsp:nvSpPr>
        <dsp:cNvPr id="0" name=""/>
        <dsp:cNvSpPr/>
      </dsp:nvSpPr>
      <dsp:spPr>
        <a:xfrm>
          <a:off x="8068463" y="467923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600" kern="1200"/>
            <a:t>Delete custom list in VBA</a:t>
          </a:r>
          <a:endParaRPr lang="en-US" sz="2600" kern="1200"/>
        </a:p>
      </dsp:txBody>
      <dsp:txXfrm>
        <a:off x="8068463" y="1768160"/>
        <a:ext cx="2444055" cy="2053006"/>
      </dsp:txXfrm>
    </dsp:sp>
    <dsp:sp modelId="{22167B13-9A26-4CD9-99A3-DD85ED618611}">
      <dsp:nvSpPr>
        <dsp:cNvPr id="0" name=""/>
        <dsp:cNvSpPr/>
      </dsp:nvSpPr>
      <dsp:spPr>
        <a:xfrm>
          <a:off x="8777239" y="810090"/>
          <a:ext cx="1026503" cy="102650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60418"/>
        <a:ext cx="725847" cy="725847"/>
      </dsp:txXfrm>
    </dsp:sp>
    <dsp:sp modelId="{36748653-1473-4ED2-8B40-7A1F7F02915D}">
      <dsp:nvSpPr>
        <dsp:cNvPr id="0" name=""/>
        <dsp:cNvSpPr/>
      </dsp:nvSpPr>
      <dsp:spPr>
        <a:xfrm>
          <a:off x="8068463" y="3889528"/>
          <a:ext cx="244405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2251-EB56-4E5D-82F2-8B03D2905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26848-C607-4829-B906-94944B709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8227-3091-4A38-A4E7-B4AA528D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F75-0D12-4387-832F-9EC512D515F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0B19C-27C7-40CE-B5AC-80D17F46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258F-37CB-460F-BB5F-AFDA6C2B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21B-91B1-4265-9BDB-E5CC33BE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34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E221-1634-4457-9A59-28BE79DB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E8816-2A9F-4135-91C4-E6748A35E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167D-62C1-463E-9316-32CAB6DD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F75-0D12-4387-832F-9EC512D515F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9F296-9D8A-41A4-9EDB-ED5555AC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5E18-DDF9-4546-AA36-76703112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21B-91B1-4265-9BDB-E5CC33BE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CC1A7-12D0-4613-81BE-F5D5E88F7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30558-D97A-4715-968C-C733D2541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77EF-5C89-466E-8C5F-A4EEE004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F75-0D12-4387-832F-9EC512D515F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E269-8A9D-4DA7-9CF3-70C9A2E5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C68BB-F3DF-456A-8A20-7BD9FBBA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21B-91B1-4265-9BDB-E5CC33BE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57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99A6-4A4C-45F6-8DA4-5269CE7C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31C5-45C1-452A-B206-588352CE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0871D-C913-4458-B996-1D0C86DA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F75-0D12-4387-832F-9EC512D515F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2DF7-7099-4D97-BF8B-7D4A8E3C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4EE89-6320-465A-8DC3-4942866C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21B-91B1-4265-9BDB-E5CC33BE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82F5-5772-42A4-B464-100F3772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E5A24-8B4C-4299-A678-7E05C825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D48FC-3BFD-4B7F-9EC3-6BF119FC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F75-0D12-4387-832F-9EC512D515F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01940-52D3-4F02-B992-13C21974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EAF3-2AD1-413B-AF92-F7E80931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21B-91B1-4265-9BDB-E5CC33BE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18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272F-480A-49D1-8283-1EA9CAA0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8EB6-519F-4976-8029-356992050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A075C-F6C3-4205-BFB6-7197D1D5C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FF5D3-6FD5-4B4A-B2FD-E383EB35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F75-0D12-4387-832F-9EC512D515F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ECEFB-D156-413C-AC02-1E36AA92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FAD61-14D1-4FCB-B196-CFFB05E1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21B-91B1-4265-9BDB-E5CC33BE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54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5CB5-E86D-4BE7-88AE-DCCA42A7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AC4DB-F18E-4DB8-9197-5FE50784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455AF-771E-4611-B407-D49BCE1D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95B7D-C173-4F5C-B928-D3C3E2EC2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278CC-9B5A-4824-ACB7-823CA0217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5D967-5534-440D-9F99-BF14F1BB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F75-0D12-4387-832F-9EC512D515F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24674-8DFE-46F3-9DD2-D9A73532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797A4-5BEE-4051-BAD6-4A964D9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21B-91B1-4265-9BDB-E5CC33BE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21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0FF1-21F5-4ABE-A6C8-E77F13E2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FC42A-3DF7-4379-89B6-D341E2C1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F75-0D12-4387-832F-9EC512D515F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7ADA2-607C-4D32-9E21-13C5F23E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8EBF2-15F5-451E-9053-6E0DE22F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21B-91B1-4265-9BDB-E5CC33BE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1A938-5E7B-43DA-958D-6F4A9F19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F75-0D12-4387-832F-9EC512D515F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ADD6B-1094-4426-98F3-CB652CDD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1B7BA-9856-4806-998B-0C87DD60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21B-91B1-4265-9BDB-E5CC33BE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2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8092-2E10-4484-A6A4-C55F196E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FACB-A52A-4DF8-96A0-AB8C7E87D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36DE9-776E-40C0-8C6C-01B24E40B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B09E6-D906-4816-B911-B6F54809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F75-0D12-4387-832F-9EC512D515F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E7062-85A7-4DE3-816E-0DCEF31B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20E76-FA9E-4CA0-BD02-F9576A48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21B-91B1-4265-9BDB-E5CC33BE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7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765A-9B3C-4DCE-BA8D-59E37AE7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77FF6-6F48-45B4-A4C5-0C770CBA0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879AC-9EC9-445E-9498-B0B5F2A18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D40F8-BFC7-4B02-BD17-9D56C7A6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7F75-0D12-4387-832F-9EC512D515F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15E68-3C38-4881-BAC5-1D0F5AA4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35B5-63DE-4847-BC08-65FE5563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21B-91B1-4265-9BDB-E5CC33BE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12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78DEE-AB8A-4CCA-BFB5-7A5044E1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375D3-49A0-4DDF-88BB-0C417EF4F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4A201-207A-4E41-98B2-0F5654E23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7F75-0D12-4387-832F-9EC512D515FF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41DAF-F960-47C9-A4B5-3531C54FB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D2A86-C354-4DA7-B5F5-DF596EB74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E21B-91B1-4265-9BDB-E5CC33BE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92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27AF84-AB79-4F4C-8852-3792403F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Custom 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7F31678-4FD4-483A-885E-F71DB3C60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240" b="2"/>
          <a:stretch/>
        </p:blipFill>
        <p:spPr>
          <a:xfrm>
            <a:off x="733507" y="666728"/>
            <a:ext cx="5772683" cy="5465791"/>
          </a:xfrm>
          <a:prstGeom prst="rect">
            <a:avLst/>
          </a:prstGeom>
        </p:spPr>
      </p:pic>
      <p:grpSp>
        <p:nvGrpSpPr>
          <p:cNvPr id="21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08B956C-F860-483A-858A-47B926ED879B}"/>
              </a:ext>
            </a:extLst>
          </p:cNvPr>
          <p:cNvSpPr/>
          <p:nvPr/>
        </p:nvSpPr>
        <p:spPr>
          <a:xfrm>
            <a:off x="1000126" y="3505200"/>
            <a:ext cx="2400299" cy="3905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5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F8C83-C55B-41A0-B894-F66C2A3A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Agenda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5C8023-A292-42C1-A6C2-231D7E609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76722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3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 List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List</dc:title>
  <dc:creator>Mohd Jishan</dc:creator>
  <cp:lastModifiedBy>Mohd Jishan</cp:lastModifiedBy>
  <cp:revision>2</cp:revision>
  <dcterms:created xsi:type="dcterms:W3CDTF">2020-09-02T17:25:03Z</dcterms:created>
  <dcterms:modified xsi:type="dcterms:W3CDTF">2020-09-02T18:28:00Z</dcterms:modified>
</cp:coreProperties>
</file>