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4F0E216-BA48-4F04-AC4F-645AA0DD6AC6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2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5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4F0E216-BA48-4F04-AC4F-645AA0DD6AC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2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3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4F0E216-BA48-4F04-AC4F-645AA0DD6AC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7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4F0E216-BA48-4F04-AC4F-645AA0DD6AC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7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4F0E216-BA48-4F04-AC4F-645AA0DD6AC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8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0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4F0E216-BA48-4F04-AC4F-645AA0DD6AC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4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5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4F0E216-BA48-4F04-AC4F-645AA0DD6AC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9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2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B18E-99A3-4788-9FB1-1C93BFAE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363B9-807E-4AFF-934F-00209D7CB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Weekday</a:t>
            </a:r>
          </a:p>
          <a:p>
            <a:r>
              <a:rPr lang="en-US" sz="6000" dirty="0"/>
              <a:t>Weekday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11FCC-3EBE-4710-B7CD-EA954EC94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38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8362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115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Date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 Functions </dc:title>
  <dc:creator>S A</dc:creator>
  <cp:lastModifiedBy>S A</cp:lastModifiedBy>
  <cp:revision>6</cp:revision>
  <dcterms:created xsi:type="dcterms:W3CDTF">2021-01-15T11:57:44Z</dcterms:created>
  <dcterms:modified xsi:type="dcterms:W3CDTF">2021-01-21T18:54:33Z</dcterms:modified>
</cp:coreProperties>
</file>