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Jishan" initials="MJ" lastIdx="1" clrIdx="0">
    <p:extLst>
      <p:ext uri="{19B8F6BF-5375-455C-9EA6-DF929625EA0E}">
        <p15:presenceInfo xmlns:p15="http://schemas.microsoft.com/office/powerpoint/2012/main" userId="S::mohd.jishan@boticx.com::98ea8c77-9ae1-4aa0-beee-21027fd89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A290-2F5F-41EE-A25A-21CDBEB4F5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2D09DA-6C3D-406F-BE80-C87246FF468E}">
      <dgm:prSet/>
      <dgm:spPr/>
      <dgm:t>
        <a:bodyPr/>
        <a:lstStyle/>
        <a:p>
          <a:r>
            <a:rPr lang="en-US" dirty="0"/>
            <a:t>Follow a hyperlink to a file</a:t>
          </a:r>
        </a:p>
      </dgm:t>
    </dgm:pt>
    <dgm:pt modelId="{9EA6087B-4A97-4AA6-99D5-18CA3DF6C123}" type="parTrans" cxnId="{0189D670-1BFB-48E3-883D-60ECD8E7C5A9}">
      <dgm:prSet/>
      <dgm:spPr/>
      <dgm:t>
        <a:bodyPr/>
        <a:lstStyle/>
        <a:p>
          <a:endParaRPr lang="en-US"/>
        </a:p>
      </dgm:t>
    </dgm:pt>
    <dgm:pt modelId="{783C9932-9DF7-43ED-84BB-20FEE82806F4}" type="sibTrans" cxnId="{0189D670-1BFB-48E3-883D-60ECD8E7C5A9}">
      <dgm:prSet/>
      <dgm:spPr/>
      <dgm:t>
        <a:bodyPr/>
        <a:lstStyle/>
        <a:p>
          <a:endParaRPr lang="en-US"/>
        </a:p>
      </dgm:t>
    </dgm:pt>
    <dgm:pt modelId="{0F7A4B72-E14A-48B1-89BC-1571AC641925}">
      <dgm:prSet/>
      <dgm:spPr/>
      <dgm:t>
        <a:bodyPr/>
        <a:lstStyle/>
        <a:p>
          <a:r>
            <a:rPr lang="en-US" dirty="0"/>
            <a:t>Follow a hyperlink to a folder</a:t>
          </a:r>
        </a:p>
      </dgm:t>
    </dgm:pt>
    <dgm:pt modelId="{D898FBD4-B790-4837-BA7B-0F63CFEFF3AF}" type="parTrans" cxnId="{CBCC0D61-6146-45E1-8E4F-DFA4060C4B3E}">
      <dgm:prSet/>
      <dgm:spPr/>
      <dgm:t>
        <a:bodyPr/>
        <a:lstStyle/>
        <a:p>
          <a:endParaRPr lang="en-IN"/>
        </a:p>
      </dgm:t>
    </dgm:pt>
    <dgm:pt modelId="{BB8CF9EC-F836-4AFC-984C-A00854619DC9}" type="sibTrans" cxnId="{CBCC0D61-6146-45E1-8E4F-DFA4060C4B3E}">
      <dgm:prSet/>
      <dgm:spPr/>
      <dgm:t>
        <a:bodyPr/>
        <a:lstStyle/>
        <a:p>
          <a:endParaRPr lang="en-IN"/>
        </a:p>
      </dgm:t>
    </dgm:pt>
    <dgm:pt modelId="{1C1DFF57-5AEA-4B52-87C7-B2E20417BDA9}">
      <dgm:prSet/>
      <dgm:spPr/>
      <dgm:t>
        <a:bodyPr/>
        <a:lstStyle/>
        <a:p>
          <a:r>
            <a:rPr lang="en-US" dirty="0"/>
            <a:t>Follow Hyperlink to create mails</a:t>
          </a:r>
        </a:p>
      </dgm:t>
    </dgm:pt>
    <dgm:pt modelId="{D4AD323B-95AC-4582-918B-08EFC095C9CB}" type="parTrans" cxnId="{0B15DA54-CDF5-46BF-9E18-55EE65E75F40}">
      <dgm:prSet/>
      <dgm:spPr/>
      <dgm:t>
        <a:bodyPr/>
        <a:lstStyle/>
        <a:p>
          <a:endParaRPr lang="en-IN"/>
        </a:p>
      </dgm:t>
    </dgm:pt>
    <dgm:pt modelId="{1C5700FF-2430-428D-9C3F-CBACBB3EB459}" type="sibTrans" cxnId="{0B15DA54-CDF5-46BF-9E18-55EE65E75F40}">
      <dgm:prSet/>
      <dgm:spPr/>
      <dgm:t>
        <a:bodyPr/>
        <a:lstStyle/>
        <a:p>
          <a:endParaRPr lang="en-IN"/>
        </a:p>
      </dgm:t>
    </dgm:pt>
    <dgm:pt modelId="{20A9D46C-4E76-4BAC-9A32-195E0575C3CD}">
      <dgm:prSet/>
      <dgm:spPr/>
      <dgm:t>
        <a:bodyPr/>
        <a:lstStyle/>
        <a:p>
          <a:r>
            <a:rPr lang="en-US"/>
            <a:t>Follow a website hyperlink</a:t>
          </a:r>
          <a:endParaRPr lang="en-US" dirty="0"/>
        </a:p>
      </dgm:t>
    </dgm:pt>
    <dgm:pt modelId="{DEEAAC5E-E9AA-4888-B8B5-DBD0DF570FA3}" type="parTrans" cxnId="{15F83256-10EA-41EC-8885-505820047529}">
      <dgm:prSet/>
      <dgm:spPr/>
      <dgm:t>
        <a:bodyPr/>
        <a:lstStyle/>
        <a:p>
          <a:endParaRPr lang="en-IN"/>
        </a:p>
      </dgm:t>
    </dgm:pt>
    <dgm:pt modelId="{FD46F3FC-461D-4F8C-A542-2D9B37D9FA11}" type="sibTrans" cxnId="{15F83256-10EA-41EC-8885-505820047529}">
      <dgm:prSet/>
      <dgm:spPr/>
      <dgm:t>
        <a:bodyPr/>
        <a:lstStyle/>
        <a:p>
          <a:endParaRPr lang="en-IN"/>
        </a:p>
      </dgm:t>
    </dgm:pt>
    <dgm:pt modelId="{7AE81FEE-6F31-4734-BBAC-521A5CDE344A}" type="pres">
      <dgm:prSet presAssocID="{8F89A290-2F5F-41EE-A25A-21CDBEB4F563}" presName="linear" presStyleCnt="0">
        <dgm:presLayoutVars>
          <dgm:animLvl val="lvl"/>
          <dgm:resizeHandles val="exact"/>
        </dgm:presLayoutVars>
      </dgm:prSet>
      <dgm:spPr/>
    </dgm:pt>
    <dgm:pt modelId="{9DFA3715-7F09-4279-ABEF-377BFE0A4871}" type="pres">
      <dgm:prSet presAssocID="{0F7A4B72-E14A-48B1-89BC-1571AC6419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71C409-FF1D-4454-994F-54053EC5F58E}" type="pres">
      <dgm:prSet presAssocID="{BB8CF9EC-F836-4AFC-984C-A00854619DC9}" presName="spacer" presStyleCnt="0"/>
      <dgm:spPr/>
    </dgm:pt>
    <dgm:pt modelId="{50A3B76C-D35E-475D-B9D7-784E8A25D663}" type="pres">
      <dgm:prSet presAssocID="{C52D09DA-6C3D-406F-BE80-C87246FF46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58F546-5B31-4C45-8553-221385DE1B78}" type="pres">
      <dgm:prSet presAssocID="{783C9932-9DF7-43ED-84BB-20FEE82806F4}" presName="spacer" presStyleCnt="0"/>
      <dgm:spPr/>
    </dgm:pt>
    <dgm:pt modelId="{9D3CF90E-5E42-4D65-86EF-85F9D174998F}" type="pres">
      <dgm:prSet presAssocID="{20A9D46C-4E76-4BAC-9A32-195E0575C3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12DB02-E7D1-402D-829F-D2F8A738D1E4}" type="pres">
      <dgm:prSet presAssocID="{FD46F3FC-461D-4F8C-A542-2D9B37D9FA11}" presName="spacer" presStyleCnt="0"/>
      <dgm:spPr/>
    </dgm:pt>
    <dgm:pt modelId="{14AA945B-B68E-4284-9E61-56387D4A808C}" type="pres">
      <dgm:prSet presAssocID="{1C1DFF57-5AEA-4B52-87C7-B2E20417BD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21DE1A-8D27-4D00-8D65-18B3DD50B1E3}" type="presOf" srcId="{20A9D46C-4E76-4BAC-9A32-195E0575C3CD}" destId="{9D3CF90E-5E42-4D65-86EF-85F9D174998F}" srcOrd="0" destOrd="0" presId="urn:microsoft.com/office/officeart/2005/8/layout/vList2"/>
    <dgm:cxn modelId="{CBCC0D61-6146-45E1-8E4F-DFA4060C4B3E}" srcId="{8F89A290-2F5F-41EE-A25A-21CDBEB4F563}" destId="{0F7A4B72-E14A-48B1-89BC-1571AC641925}" srcOrd="0" destOrd="0" parTransId="{D898FBD4-B790-4837-BA7B-0F63CFEFF3AF}" sibTransId="{BB8CF9EC-F836-4AFC-984C-A00854619DC9}"/>
    <dgm:cxn modelId="{21BB9763-97BF-4342-8586-7510050A0769}" type="presOf" srcId="{1C1DFF57-5AEA-4B52-87C7-B2E20417BDA9}" destId="{14AA945B-B68E-4284-9E61-56387D4A808C}" srcOrd="0" destOrd="0" presId="urn:microsoft.com/office/officeart/2005/8/layout/vList2"/>
    <dgm:cxn modelId="{0189D670-1BFB-48E3-883D-60ECD8E7C5A9}" srcId="{8F89A290-2F5F-41EE-A25A-21CDBEB4F563}" destId="{C52D09DA-6C3D-406F-BE80-C87246FF468E}" srcOrd="1" destOrd="0" parTransId="{9EA6087B-4A97-4AA6-99D5-18CA3DF6C123}" sibTransId="{783C9932-9DF7-43ED-84BB-20FEE82806F4}"/>
    <dgm:cxn modelId="{0B15DA54-CDF5-46BF-9E18-55EE65E75F40}" srcId="{8F89A290-2F5F-41EE-A25A-21CDBEB4F563}" destId="{1C1DFF57-5AEA-4B52-87C7-B2E20417BDA9}" srcOrd="3" destOrd="0" parTransId="{D4AD323B-95AC-4582-918B-08EFC095C9CB}" sibTransId="{1C5700FF-2430-428D-9C3F-CBACBB3EB459}"/>
    <dgm:cxn modelId="{15F83256-10EA-41EC-8885-505820047529}" srcId="{8F89A290-2F5F-41EE-A25A-21CDBEB4F563}" destId="{20A9D46C-4E76-4BAC-9A32-195E0575C3CD}" srcOrd="2" destOrd="0" parTransId="{DEEAAC5E-E9AA-4888-B8B5-DBD0DF570FA3}" sibTransId="{FD46F3FC-461D-4F8C-A542-2D9B37D9FA11}"/>
    <dgm:cxn modelId="{2EEC6F89-A200-476D-8B23-42CC9D848D4F}" type="presOf" srcId="{C52D09DA-6C3D-406F-BE80-C87246FF468E}" destId="{50A3B76C-D35E-475D-B9D7-784E8A25D663}" srcOrd="0" destOrd="0" presId="urn:microsoft.com/office/officeart/2005/8/layout/vList2"/>
    <dgm:cxn modelId="{9DD7BEEA-340B-478C-8EBF-940DA1C0270D}" type="presOf" srcId="{0F7A4B72-E14A-48B1-89BC-1571AC641925}" destId="{9DFA3715-7F09-4279-ABEF-377BFE0A4871}" srcOrd="0" destOrd="0" presId="urn:microsoft.com/office/officeart/2005/8/layout/vList2"/>
    <dgm:cxn modelId="{FB3A21F8-A4C7-4583-9587-3C19596B2866}" type="presOf" srcId="{8F89A290-2F5F-41EE-A25A-21CDBEB4F563}" destId="{7AE81FEE-6F31-4734-BBAC-521A5CDE344A}" srcOrd="0" destOrd="0" presId="urn:microsoft.com/office/officeart/2005/8/layout/vList2"/>
    <dgm:cxn modelId="{A5E3A35C-EE54-4969-AEE7-9F03053700C4}" type="presParOf" srcId="{7AE81FEE-6F31-4734-BBAC-521A5CDE344A}" destId="{9DFA3715-7F09-4279-ABEF-377BFE0A4871}" srcOrd="0" destOrd="0" presId="urn:microsoft.com/office/officeart/2005/8/layout/vList2"/>
    <dgm:cxn modelId="{56A23D68-C4DD-4119-962A-B165C5189A58}" type="presParOf" srcId="{7AE81FEE-6F31-4734-BBAC-521A5CDE344A}" destId="{0871C409-FF1D-4454-994F-54053EC5F58E}" srcOrd="1" destOrd="0" presId="urn:microsoft.com/office/officeart/2005/8/layout/vList2"/>
    <dgm:cxn modelId="{5969C645-4909-4638-92F4-6AB28D1710DA}" type="presParOf" srcId="{7AE81FEE-6F31-4734-BBAC-521A5CDE344A}" destId="{50A3B76C-D35E-475D-B9D7-784E8A25D663}" srcOrd="2" destOrd="0" presId="urn:microsoft.com/office/officeart/2005/8/layout/vList2"/>
    <dgm:cxn modelId="{15F413DB-29DF-4EBC-A4E7-4E9634B39065}" type="presParOf" srcId="{7AE81FEE-6F31-4734-BBAC-521A5CDE344A}" destId="{E458F546-5B31-4C45-8553-221385DE1B78}" srcOrd="3" destOrd="0" presId="urn:microsoft.com/office/officeart/2005/8/layout/vList2"/>
    <dgm:cxn modelId="{66A298C7-1117-48CA-831B-0BFBAE547A03}" type="presParOf" srcId="{7AE81FEE-6F31-4734-BBAC-521A5CDE344A}" destId="{9D3CF90E-5E42-4D65-86EF-85F9D174998F}" srcOrd="4" destOrd="0" presId="urn:microsoft.com/office/officeart/2005/8/layout/vList2"/>
    <dgm:cxn modelId="{861AC822-0344-4F95-A1AA-50025F26DD7A}" type="presParOf" srcId="{7AE81FEE-6F31-4734-BBAC-521A5CDE344A}" destId="{0512DB02-E7D1-402D-829F-D2F8A738D1E4}" srcOrd="5" destOrd="0" presId="urn:microsoft.com/office/officeart/2005/8/layout/vList2"/>
    <dgm:cxn modelId="{12098436-BCA7-4C08-8C60-EE05398078EA}" type="presParOf" srcId="{7AE81FEE-6F31-4734-BBAC-521A5CDE344A}" destId="{14AA945B-B68E-4284-9E61-56387D4A80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A3715-7F09-4279-ABEF-377BFE0A4871}">
      <dsp:nvSpPr>
        <dsp:cNvPr id="0" name=""/>
        <dsp:cNvSpPr/>
      </dsp:nvSpPr>
      <dsp:spPr>
        <a:xfrm>
          <a:off x="0" y="906480"/>
          <a:ext cx="706602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Follow a hyperlink to a folder</a:t>
          </a:r>
        </a:p>
      </dsp:txBody>
      <dsp:txXfrm>
        <a:off x="42151" y="948631"/>
        <a:ext cx="6981724" cy="779158"/>
      </dsp:txXfrm>
    </dsp:sp>
    <dsp:sp modelId="{50A3B76C-D35E-475D-B9D7-784E8A25D663}">
      <dsp:nvSpPr>
        <dsp:cNvPr id="0" name=""/>
        <dsp:cNvSpPr/>
      </dsp:nvSpPr>
      <dsp:spPr>
        <a:xfrm>
          <a:off x="0" y="1873620"/>
          <a:ext cx="7066026" cy="863460"/>
        </a:xfrm>
        <a:prstGeom prst="roundRect">
          <a:avLst/>
        </a:prstGeom>
        <a:solidFill>
          <a:schemeClr val="accent5">
            <a:hueOff val="505437"/>
            <a:satOff val="4137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Follow a hyperlink to a file</a:t>
          </a:r>
        </a:p>
      </dsp:txBody>
      <dsp:txXfrm>
        <a:off x="42151" y="1915771"/>
        <a:ext cx="6981724" cy="779158"/>
      </dsp:txXfrm>
    </dsp:sp>
    <dsp:sp modelId="{9D3CF90E-5E42-4D65-86EF-85F9D174998F}">
      <dsp:nvSpPr>
        <dsp:cNvPr id="0" name=""/>
        <dsp:cNvSpPr/>
      </dsp:nvSpPr>
      <dsp:spPr>
        <a:xfrm>
          <a:off x="0" y="2840760"/>
          <a:ext cx="7066026" cy="863460"/>
        </a:xfrm>
        <a:prstGeom prst="roundRect">
          <a:avLst/>
        </a:prstGeom>
        <a:solidFill>
          <a:schemeClr val="accent5">
            <a:hueOff val="1010875"/>
            <a:satOff val="8275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Follow a website hyperlink</a:t>
          </a:r>
          <a:endParaRPr lang="en-US" sz="3600" kern="1200" dirty="0"/>
        </a:p>
      </dsp:txBody>
      <dsp:txXfrm>
        <a:off x="42151" y="2882911"/>
        <a:ext cx="6981724" cy="779158"/>
      </dsp:txXfrm>
    </dsp:sp>
    <dsp:sp modelId="{14AA945B-B68E-4284-9E61-56387D4A808C}">
      <dsp:nvSpPr>
        <dsp:cNvPr id="0" name=""/>
        <dsp:cNvSpPr/>
      </dsp:nvSpPr>
      <dsp:spPr>
        <a:xfrm>
          <a:off x="0" y="3807900"/>
          <a:ext cx="7066026" cy="863460"/>
        </a:xfrm>
        <a:prstGeom prst="roundRect">
          <a:avLst/>
        </a:prstGeom>
        <a:solidFill>
          <a:schemeClr val="accent5">
            <a:hueOff val="1516312"/>
            <a:satOff val="12412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Follow Hyperlink to create mails</a:t>
          </a:r>
        </a:p>
      </dsp:txBody>
      <dsp:txXfrm>
        <a:off x="42151" y="3850051"/>
        <a:ext cx="6981724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3EB442-CC96-4750-8D78-C9899AAAB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21558"/>
          <a:stretch/>
        </p:blipFill>
        <p:spPr>
          <a:xfrm>
            <a:off x="-676255" y="9526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DE116-3A9D-44CA-92DA-9E358A41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025" y="1122363"/>
            <a:ext cx="633793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cap="small">
                <a:effectLst/>
              </a:rPr>
              <a:t>Hyperlinks Part-IV</a:t>
            </a: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5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7434-52A3-4809-B9E4-CAD04B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349DE-3BBC-443B-AABF-A6712577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49098"/>
              </p:ext>
            </p:extLst>
          </p:nvPr>
        </p:nvGraphicFramePr>
        <p:xfrm>
          <a:off x="4629151" y="640080"/>
          <a:ext cx="7066026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Hyperlinks Part-IV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Mohd Jishan</dc:creator>
  <cp:lastModifiedBy>Mohd Jishan</cp:lastModifiedBy>
  <cp:revision>12</cp:revision>
  <dcterms:created xsi:type="dcterms:W3CDTF">2020-09-12T14:35:49Z</dcterms:created>
  <dcterms:modified xsi:type="dcterms:W3CDTF">2020-09-20T17:12:55Z</dcterms:modified>
</cp:coreProperties>
</file>