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Jishan" initials="MJ" lastIdx="1" clrIdx="0">
    <p:extLst>
      <p:ext uri="{19B8F6BF-5375-455C-9EA6-DF929625EA0E}">
        <p15:presenceInfo xmlns:p15="http://schemas.microsoft.com/office/powerpoint/2012/main" userId="S::mohd.jishan@boticx.com::98ea8c77-9ae1-4aa0-beee-21027fd89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A290-2F5F-41EE-A25A-21CDBEB4F5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989479-BCB1-422A-8FDD-9B3503CD5EE1}">
      <dgm:prSet/>
      <dgm:spPr/>
      <dgm:t>
        <a:bodyPr/>
        <a:lstStyle/>
        <a:p>
          <a:r>
            <a:rPr lang="en-IN"/>
            <a:t>Add hyperlink</a:t>
          </a:r>
          <a:endParaRPr lang="en-US"/>
        </a:p>
      </dgm:t>
    </dgm:pt>
    <dgm:pt modelId="{7C19C738-3BC5-45C1-8C6B-7D79ACFD001B}" type="parTrans" cxnId="{BAF23191-D89E-4DF9-B06A-965657CE368F}">
      <dgm:prSet/>
      <dgm:spPr/>
      <dgm:t>
        <a:bodyPr/>
        <a:lstStyle/>
        <a:p>
          <a:endParaRPr lang="en-US"/>
        </a:p>
      </dgm:t>
    </dgm:pt>
    <dgm:pt modelId="{3F14B628-B70F-4C9F-9A1A-0758CC6742DD}" type="sibTrans" cxnId="{BAF23191-D89E-4DF9-B06A-965657CE368F}">
      <dgm:prSet/>
      <dgm:spPr/>
      <dgm:t>
        <a:bodyPr/>
        <a:lstStyle/>
        <a:p>
          <a:endParaRPr lang="en-US"/>
        </a:p>
      </dgm:t>
    </dgm:pt>
    <dgm:pt modelId="{51F23096-807D-441F-9E44-F96F5283F9A3}">
      <dgm:prSet/>
      <dgm:spPr/>
      <dgm:t>
        <a:bodyPr/>
        <a:lstStyle/>
        <a:p>
          <a:r>
            <a:rPr lang="en-IN"/>
            <a:t>Delete hyperlink</a:t>
          </a:r>
          <a:endParaRPr lang="en-US"/>
        </a:p>
      </dgm:t>
    </dgm:pt>
    <dgm:pt modelId="{878BEF93-3F13-45FE-99EB-2445C7819B9D}" type="parTrans" cxnId="{6A3FDFE1-CDC5-4210-B44B-FE0BDC366C28}">
      <dgm:prSet/>
      <dgm:spPr/>
      <dgm:t>
        <a:bodyPr/>
        <a:lstStyle/>
        <a:p>
          <a:endParaRPr lang="en-US"/>
        </a:p>
      </dgm:t>
    </dgm:pt>
    <dgm:pt modelId="{DD7C0454-0E47-424A-A4BE-744A31DA1E65}" type="sibTrans" cxnId="{6A3FDFE1-CDC5-4210-B44B-FE0BDC366C28}">
      <dgm:prSet/>
      <dgm:spPr/>
      <dgm:t>
        <a:bodyPr/>
        <a:lstStyle/>
        <a:p>
          <a:endParaRPr lang="en-US"/>
        </a:p>
      </dgm:t>
    </dgm:pt>
    <dgm:pt modelId="{E8ABF0BB-AD46-4F01-ADB2-C91A5427DCE8}">
      <dgm:prSet/>
      <dgm:spPr/>
      <dgm:t>
        <a:bodyPr/>
        <a:lstStyle/>
        <a:p>
          <a:r>
            <a:rPr lang="en-IN"/>
            <a:t>Delete all hyperlink from a sheet</a:t>
          </a:r>
          <a:endParaRPr lang="en-US"/>
        </a:p>
      </dgm:t>
    </dgm:pt>
    <dgm:pt modelId="{1083D8AC-7CB8-40CF-BD0E-B4F2001957A7}" type="parTrans" cxnId="{1890498F-4451-4011-B493-50798CFED9D1}">
      <dgm:prSet/>
      <dgm:spPr/>
      <dgm:t>
        <a:bodyPr/>
        <a:lstStyle/>
        <a:p>
          <a:endParaRPr lang="en-US"/>
        </a:p>
      </dgm:t>
    </dgm:pt>
    <dgm:pt modelId="{88281B4B-A124-4E46-9AB0-3288D393A0D6}" type="sibTrans" cxnId="{1890498F-4451-4011-B493-50798CFED9D1}">
      <dgm:prSet/>
      <dgm:spPr/>
      <dgm:t>
        <a:bodyPr/>
        <a:lstStyle/>
        <a:p>
          <a:endParaRPr lang="en-US"/>
        </a:p>
      </dgm:t>
    </dgm:pt>
    <dgm:pt modelId="{C52D09DA-6C3D-406F-BE80-C87246FF468E}">
      <dgm:prSet/>
      <dgm:spPr/>
      <dgm:t>
        <a:bodyPr/>
        <a:lstStyle/>
        <a:p>
          <a:r>
            <a:rPr lang="en-IN"/>
            <a:t>Add Text to display</a:t>
          </a:r>
          <a:endParaRPr lang="en-US"/>
        </a:p>
      </dgm:t>
    </dgm:pt>
    <dgm:pt modelId="{9EA6087B-4A97-4AA6-99D5-18CA3DF6C123}" type="parTrans" cxnId="{0189D670-1BFB-48E3-883D-60ECD8E7C5A9}">
      <dgm:prSet/>
      <dgm:spPr/>
      <dgm:t>
        <a:bodyPr/>
        <a:lstStyle/>
        <a:p>
          <a:endParaRPr lang="en-US"/>
        </a:p>
      </dgm:t>
    </dgm:pt>
    <dgm:pt modelId="{783C9932-9DF7-43ED-84BB-20FEE82806F4}" type="sibTrans" cxnId="{0189D670-1BFB-48E3-883D-60ECD8E7C5A9}">
      <dgm:prSet/>
      <dgm:spPr/>
      <dgm:t>
        <a:bodyPr/>
        <a:lstStyle/>
        <a:p>
          <a:endParaRPr lang="en-US"/>
        </a:p>
      </dgm:t>
    </dgm:pt>
    <dgm:pt modelId="{853C66BB-AE98-415D-822F-B4D6D7065BDC}">
      <dgm:prSet/>
      <dgm:spPr/>
      <dgm:t>
        <a:bodyPr/>
        <a:lstStyle/>
        <a:p>
          <a:r>
            <a:rPr lang="en-IN"/>
            <a:t>Add Screen tip</a:t>
          </a:r>
          <a:endParaRPr lang="en-US"/>
        </a:p>
      </dgm:t>
    </dgm:pt>
    <dgm:pt modelId="{48AB0742-FD10-4AC1-B1D0-7A730E1EAA5E}" type="parTrans" cxnId="{855A775D-A644-43A6-AD96-A19BC16DAFE3}">
      <dgm:prSet/>
      <dgm:spPr/>
      <dgm:t>
        <a:bodyPr/>
        <a:lstStyle/>
        <a:p>
          <a:endParaRPr lang="en-US"/>
        </a:p>
      </dgm:t>
    </dgm:pt>
    <dgm:pt modelId="{A98E5C50-A322-4183-897A-20D9B15FB100}" type="sibTrans" cxnId="{855A775D-A644-43A6-AD96-A19BC16DAFE3}">
      <dgm:prSet/>
      <dgm:spPr/>
      <dgm:t>
        <a:bodyPr/>
        <a:lstStyle/>
        <a:p>
          <a:endParaRPr lang="en-US"/>
        </a:p>
      </dgm:t>
    </dgm:pt>
    <dgm:pt modelId="{611074A8-E63B-496C-A137-A95B402337CD}">
      <dgm:prSet/>
      <dgm:spPr/>
      <dgm:t>
        <a:bodyPr/>
        <a:lstStyle/>
        <a:p>
          <a:r>
            <a:rPr lang="en-IN"/>
            <a:t>Follow a Website Hyperlink</a:t>
          </a:r>
          <a:endParaRPr lang="en-US"/>
        </a:p>
      </dgm:t>
    </dgm:pt>
    <dgm:pt modelId="{B3583573-9CAE-4C8D-A0FC-4A3BB63AD8CC}" type="parTrans" cxnId="{18E1A6D9-B632-41AC-9B44-FE8C79AA860D}">
      <dgm:prSet/>
      <dgm:spPr/>
      <dgm:t>
        <a:bodyPr/>
        <a:lstStyle/>
        <a:p>
          <a:endParaRPr lang="en-US"/>
        </a:p>
      </dgm:t>
    </dgm:pt>
    <dgm:pt modelId="{8139031C-71E9-4066-844B-D48CE0D796D0}" type="sibTrans" cxnId="{18E1A6D9-B632-41AC-9B44-FE8C79AA860D}">
      <dgm:prSet/>
      <dgm:spPr/>
      <dgm:t>
        <a:bodyPr/>
        <a:lstStyle/>
        <a:p>
          <a:endParaRPr lang="en-US"/>
        </a:p>
      </dgm:t>
    </dgm:pt>
    <dgm:pt modelId="{5E238799-B374-47F5-BC40-1FA7EA59D233}">
      <dgm:prSet/>
      <dgm:spPr/>
      <dgm:t>
        <a:bodyPr/>
        <a:lstStyle/>
        <a:p>
          <a:r>
            <a:rPr lang="en-US"/>
            <a:t>Follow a Hyperlink to a Folder on Your Drive</a:t>
          </a:r>
        </a:p>
      </dgm:t>
    </dgm:pt>
    <dgm:pt modelId="{867F70AE-A3F7-4186-9642-BFC3DD36947B}" type="parTrans" cxnId="{5025DA3F-2C8E-4855-BA24-EFC3603DD6DC}">
      <dgm:prSet/>
      <dgm:spPr/>
      <dgm:t>
        <a:bodyPr/>
        <a:lstStyle/>
        <a:p>
          <a:endParaRPr lang="en-US"/>
        </a:p>
      </dgm:t>
    </dgm:pt>
    <dgm:pt modelId="{4E709E5D-BAA4-4734-85AF-3DD89D34D391}" type="sibTrans" cxnId="{5025DA3F-2C8E-4855-BA24-EFC3603DD6DC}">
      <dgm:prSet/>
      <dgm:spPr/>
      <dgm:t>
        <a:bodyPr/>
        <a:lstStyle/>
        <a:p>
          <a:endParaRPr lang="en-US"/>
        </a:p>
      </dgm:t>
    </dgm:pt>
    <dgm:pt modelId="{11DE9DCB-2BAC-4A02-B3D0-3A2278B5D319}">
      <dgm:prSet/>
      <dgm:spPr/>
      <dgm:t>
        <a:bodyPr/>
        <a:lstStyle/>
        <a:p>
          <a:r>
            <a:rPr lang="en-US"/>
            <a:t>Follow a Hyperlink to a File on Your Drive</a:t>
          </a:r>
        </a:p>
      </dgm:t>
    </dgm:pt>
    <dgm:pt modelId="{1B625B3F-3836-45B9-8353-00EFF1978593}" type="parTrans" cxnId="{AB16BE75-E6CA-4D42-9ABD-AE39E5AFD729}">
      <dgm:prSet/>
      <dgm:spPr/>
      <dgm:t>
        <a:bodyPr/>
        <a:lstStyle/>
        <a:p>
          <a:endParaRPr lang="en-US"/>
        </a:p>
      </dgm:t>
    </dgm:pt>
    <dgm:pt modelId="{83012793-96B6-44DB-9A9C-79F0DC6443DD}" type="sibTrans" cxnId="{AB16BE75-E6CA-4D42-9ABD-AE39E5AFD729}">
      <dgm:prSet/>
      <dgm:spPr/>
      <dgm:t>
        <a:bodyPr/>
        <a:lstStyle/>
        <a:p>
          <a:endParaRPr lang="en-US"/>
        </a:p>
      </dgm:t>
    </dgm:pt>
    <dgm:pt modelId="{EBEF27DC-7E69-44B1-8DEE-5856B0354177}">
      <dgm:prSet/>
      <dgm:spPr/>
      <dgm:t>
        <a:bodyPr/>
        <a:lstStyle/>
        <a:p>
          <a:r>
            <a:rPr lang="en-US"/>
            <a:t>Go to a Cell in another sheet in the same Workbook</a:t>
          </a:r>
        </a:p>
      </dgm:t>
    </dgm:pt>
    <dgm:pt modelId="{50CED5F9-BB40-49B4-BF3E-EB39F6A45F8C}" type="parTrans" cxnId="{57BF5A1A-1806-4355-BFD4-D6DD70CE6415}">
      <dgm:prSet/>
      <dgm:spPr/>
      <dgm:t>
        <a:bodyPr/>
        <a:lstStyle/>
        <a:p>
          <a:endParaRPr lang="en-US"/>
        </a:p>
      </dgm:t>
    </dgm:pt>
    <dgm:pt modelId="{4E44CDCB-A818-47F5-BDBC-13C205A66B0F}" type="sibTrans" cxnId="{57BF5A1A-1806-4355-BFD4-D6DD70CE6415}">
      <dgm:prSet/>
      <dgm:spPr/>
      <dgm:t>
        <a:bodyPr/>
        <a:lstStyle/>
        <a:p>
          <a:endParaRPr lang="en-US"/>
        </a:p>
      </dgm:t>
    </dgm:pt>
    <dgm:pt modelId="{416C3C3C-BC7D-436D-B60C-7302860C0187}">
      <dgm:prSet/>
      <dgm:spPr/>
      <dgm:t>
        <a:bodyPr/>
        <a:lstStyle/>
        <a:p>
          <a:r>
            <a:rPr lang="en-US"/>
            <a:t>Display all the Hyperlinks in a Workbook</a:t>
          </a:r>
        </a:p>
      </dgm:t>
    </dgm:pt>
    <dgm:pt modelId="{1924C22C-19E6-4D89-A040-9ECB4251BC7C}" type="parTrans" cxnId="{BDAC5DF2-E853-402F-BE2F-8A2D41E3B144}">
      <dgm:prSet/>
      <dgm:spPr/>
      <dgm:t>
        <a:bodyPr/>
        <a:lstStyle/>
        <a:p>
          <a:endParaRPr lang="en-US"/>
        </a:p>
      </dgm:t>
    </dgm:pt>
    <dgm:pt modelId="{3563BC05-A044-4A91-8A8F-ADBBEB78E0AC}" type="sibTrans" cxnId="{BDAC5DF2-E853-402F-BE2F-8A2D41E3B144}">
      <dgm:prSet/>
      <dgm:spPr/>
      <dgm:t>
        <a:bodyPr/>
        <a:lstStyle/>
        <a:p>
          <a:endParaRPr lang="en-US"/>
        </a:p>
      </dgm:t>
    </dgm:pt>
    <dgm:pt modelId="{03142284-9770-4E89-8F5B-EB30F16DC27B}">
      <dgm:prSet/>
      <dgm:spPr/>
      <dgm:t>
        <a:bodyPr/>
        <a:lstStyle/>
        <a:p>
          <a:r>
            <a:rPr lang="en-US"/>
            <a:t>Display all the Hyperlinks in a Worksheet</a:t>
          </a:r>
        </a:p>
      </dgm:t>
    </dgm:pt>
    <dgm:pt modelId="{D327E5E5-4D6A-48CE-8618-1104A8B338B2}" type="parTrans" cxnId="{B7776501-819F-4607-9AE6-31F6B0DD8D55}">
      <dgm:prSet/>
      <dgm:spPr/>
      <dgm:t>
        <a:bodyPr/>
        <a:lstStyle/>
        <a:p>
          <a:endParaRPr lang="en-US"/>
        </a:p>
      </dgm:t>
    </dgm:pt>
    <dgm:pt modelId="{D2E89AC8-21FE-457E-9398-74A70B5174E4}" type="sibTrans" cxnId="{B7776501-819F-4607-9AE6-31F6B0DD8D55}">
      <dgm:prSet/>
      <dgm:spPr/>
      <dgm:t>
        <a:bodyPr/>
        <a:lstStyle/>
        <a:p>
          <a:endParaRPr lang="en-US"/>
        </a:p>
      </dgm:t>
    </dgm:pt>
    <dgm:pt modelId="{94E02F10-50DF-454B-830F-25CAC64BFE69}">
      <dgm:prSet/>
      <dgm:spPr/>
      <dgm:t>
        <a:bodyPr/>
        <a:lstStyle/>
        <a:p>
          <a:r>
            <a:rPr lang="en-US"/>
            <a:t>Using the FollowHyperlink Method to Create Emails</a:t>
          </a:r>
        </a:p>
      </dgm:t>
    </dgm:pt>
    <dgm:pt modelId="{B0B41887-1A5D-46B0-A62A-8512E63AC924}" type="parTrans" cxnId="{98790ECC-AA05-4823-9850-45A9777BA5EF}">
      <dgm:prSet/>
      <dgm:spPr/>
      <dgm:t>
        <a:bodyPr/>
        <a:lstStyle/>
        <a:p>
          <a:endParaRPr lang="en-US"/>
        </a:p>
      </dgm:t>
    </dgm:pt>
    <dgm:pt modelId="{E65110B6-815F-4CA0-9748-C9CD06B104E5}" type="sibTrans" cxnId="{98790ECC-AA05-4823-9850-45A9777BA5EF}">
      <dgm:prSet/>
      <dgm:spPr/>
      <dgm:t>
        <a:bodyPr/>
        <a:lstStyle/>
        <a:p>
          <a:endParaRPr lang="en-US"/>
        </a:p>
      </dgm:t>
    </dgm:pt>
    <dgm:pt modelId="{6F2A93BC-4DCE-498B-897C-D5391D475AB9}">
      <dgm:prSet/>
      <dgm:spPr/>
      <dgm:t>
        <a:bodyPr/>
        <a:lstStyle/>
        <a:p>
          <a:r>
            <a:rPr lang="en-US" dirty="0"/>
            <a:t>Adding a Hyperlink to a Shape in Excel</a:t>
          </a:r>
        </a:p>
      </dgm:t>
    </dgm:pt>
    <dgm:pt modelId="{8C9C5F20-D977-451E-A1B1-281C53DE0208}" type="parTrans" cxnId="{F968A8F7-644B-45F5-9B40-4D3CCB53CEE4}">
      <dgm:prSet/>
      <dgm:spPr/>
      <dgm:t>
        <a:bodyPr/>
        <a:lstStyle/>
        <a:p>
          <a:endParaRPr lang="en-US"/>
        </a:p>
      </dgm:t>
    </dgm:pt>
    <dgm:pt modelId="{3742460E-864A-42F8-8E37-01D6F98696A7}" type="sibTrans" cxnId="{F968A8F7-644B-45F5-9B40-4D3CCB53CEE4}">
      <dgm:prSet/>
      <dgm:spPr/>
      <dgm:t>
        <a:bodyPr/>
        <a:lstStyle/>
        <a:p>
          <a:endParaRPr lang="en-US"/>
        </a:p>
      </dgm:t>
    </dgm:pt>
    <dgm:pt modelId="{7AE81FEE-6F31-4734-BBAC-521A5CDE344A}" type="pres">
      <dgm:prSet presAssocID="{8F89A290-2F5F-41EE-A25A-21CDBEB4F563}" presName="linear" presStyleCnt="0">
        <dgm:presLayoutVars>
          <dgm:animLvl val="lvl"/>
          <dgm:resizeHandles val="exact"/>
        </dgm:presLayoutVars>
      </dgm:prSet>
      <dgm:spPr/>
    </dgm:pt>
    <dgm:pt modelId="{E124E376-4FF5-4DB1-8772-F30D001AA6BE}" type="pres">
      <dgm:prSet presAssocID="{36989479-BCB1-422A-8FDD-9B3503CD5EE1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4066E302-9DDE-4E23-B4EA-414EAC69D996}" type="pres">
      <dgm:prSet presAssocID="{3F14B628-B70F-4C9F-9A1A-0758CC6742DD}" presName="spacer" presStyleCnt="0"/>
      <dgm:spPr/>
    </dgm:pt>
    <dgm:pt modelId="{B92715B7-C93B-47D1-BC76-D6E8E749E35C}" type="pres">
      <dgm:prSet presAssocID="{51F23096-807D-441F-9E44-F96F5283F9A3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093FE81E-BAED-4E7E-A134-0692AF1F9DE1}" type="pres">
      <dgm:prSet presAssocID="{DD7C0454-0E47-424A-A4BE-744A31DA1E65}" presName="spacer" presStyleCnt="0"/>
      <dgm:spPr/>
    </dgm:pt>
    <dgm:pt modelId="{AD2899D6-1C02-4072-9504-6FD1C8F1C6C5}" type="pres">
      <dgm:prSet presAssocID="{E8ABF0BB-AD46-4F01-ADB2-C91A5427DCE8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2CE29D07-2798-46F6-99E4-F218915160EA}" type="pres">
      <dgm:prSet presAssocID="{88281B4B-A124-4E46-9AB0-3288D393A0D6}" presName="spacer" presStyleCnt="0"/>
      <dgm:spPr/>
    </dgm:pt>
    <dgm:pt modelId="{50A3B76C-D35E-475D-B9D7-784E8A25D663}" type="pres">
      <dgm:prSet presAssocID="{C52D09DA-6C3D-406F-BE80-C87246FF468E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1EBACFD5-C5C6-419A-A5C7-F8165982A3CA}" type="pres">
      <dgm:prSet presAssocID="{783C9932-9DF7-43ED-84BB-20FEE82806F4}" presName="spacer" presStyleCnt="0"/>
      <dgm:spPr/>
    </dgm:pt>
    <dgm:pt modelId="{E4387D3C-E25E-4D67-9393-CCE9D476EB82}" type="pres">
      <dgm:prSet presAssocID="{853C66BB-AE98-415D-822F-B4D6D7065BDC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462E1576-AE22-49AF-A195-97290F5DDA06}" type="pres">
      <dgm:prSet presAssocID="{A98E5C50-A322-4183-897A-20D9B15FB100}" presName="spacer" presStyleCnt="0"/>
      <dgm:spPr/>
    </dgm:pt>
    <dgm:pt modelId="{6323EFF0-F3C4-4FEE-9CDC-F0439E607C7A}" type="pres">
      <dgm:prSet presAssocID="{611074A8-E63B-496C-A137-A95B402337C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743F45BE-2AF8-4090-A0FE-9FF8C7D588BD}" type="pres">
      <dgm:prSet presAssocID="{8139031C-71E9-4066-844B-D48CE0D796D0}" presName="spacer" presStyleCnt="0"/>
      <dgm:spPr/>
    </dgm:pt>
    <dgm:pt modelId="{4A19EA86-0599-4363-8B57-95BA1EF1D3F9}" type="pres">
      <dgm:prSet presAssocID="{5E238799-B374-47F5-BC40-1FA7EA59D233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7B65C273-5812-46F9-A068-B5E497D0058A}" type="pres">
      <dgm:prSet presAssocID="{4E709E5D-BAA4-4734-85AF-3DD89D34D391}" presName="spacer" presStyleCnt="0"/>
      <dgm:spPr/>
    </dgm:pt>
    <dgm:pt modelId="{03F1A7DD-0DF8-459A-BD05-B13286EEF72F}" type="pres">
      <dgm:prSet presAssocID="{11DE9DCB-2BAC-4A02-B3D0-3A2278B5D319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0AE1DF4C-909C-465A-A67F-E918B76D068B}" type="pres">
      <dgm:prSet presAssocID="{83012793-96B6-44DB-9A9C-79F0DC6443DD}" presName="spacer" presStyleCnt="0"/>
      <dgm:spPr/>
    </dgm:pt>
    <dgm:pt modelId="{ADE84286-4053-41CB-8F42-23CC01C8929F}" type="pres">
      <dgm:prSet presAssocID="{EBEF27DC-7E69-44B1-8DEE-5856B0354177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73BDB68D-340B-4AC5-AA9A-3B4098D35930}" type="pres">
      <dgm:prSet presAssocID="{4E44CDCB-A818-47F5-BDBC-13C205A66B0F}" presName="spacer" presStyleCnt="0"/>
      <dgm:spPr/>
    </dgm:pt>
    <dgm:pt modelId="{8EB6C9AB-5462-489B-9853-DC0FAD634FC1}" type="pres">
      <dgm:prSet presAssocID="{416C3C3C-BC7D-436D-B60C-7302860C0187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55EBF2E1-AABC-426F-838F-E07B4B9A3D62}" type="pres">
      <dgm:prSet presAssocID="{3563BC05-A044-4A91-8A8F-ADBBEB78E0AC}" presName="spacer" presStyleCnt="0"/>
      <dgm:spPr/>
    </dgm:pt>
    <dgm:pt modelId="{FB888395-AF6A-40A4-9021-967660C87C9A}" type="pres">
      <dgm:prSet presAssocID="{03142284-9770-4E89-8F5B-EB30F16DC27B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2C8CE37A-93A9-4727-9A78-10CEFEC0D256}" type="pres">
      <dgm:prSet presAssocID="{D2E89AC8-21FE-457E-9398-74A70B5174E4}" presName="spacer" presStyleCnt="0"/>
      <dgm:spPr/>
    </dgm:pt>
    <dgm:pt modelId="{D1F21369-157A-42C4-96D0-0B745C3E0367}" type="pres">
      <dgm:prSet presAssocID="{94E02F10-50DF-454B-830F-25CAC64BFE69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BD19A3F0-4D59-4DDA-B20A-BFE9117283F5}" type="pres">
      <dgm:prSet presAssocID="{E65110B6-815F-4CA0-9748-C9CD06B104E5}" presName="spacer" presStyleCnt="0"/>
      <dgm:spPr/>
    </dgm:pt>
    <dgm:pt modelId="{559ACCEC-6847-4874-90F5-52AD2BE0AC47}" type="pres">
      <dgm:prSet presAssocID="{6F2A93BC-4DCE-498B-897C-D5391D475AB9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B7776501-819F-4607-9AE6-31F6B0DD8D55}" srcId="{8F89A290-2F5F-41EE-A25A-21CDBEB4F563}" destId="{03142284-9770-4E89-8F5B-EB30F16DC27B}" srcOrd="10" destOrd="0" parTransId="{D327E5E5-4D6A-48CE-8618-1104A8B338B2}" sibTransId="{D2E89AC8-21FE-457E-9398-74A70B5174E4}"/>
    <dgm:cxn modelId="{1CFBDA04-AD72-43FB-B474-E4665341F412}" type="presOf" srcId="{EBEF27DC-7E69-44B1-8DEE-5856B0354177}" destId="{ADE84286-4053-41CB-8F42-23CC01C8929F}" srcOrd="0" destOrd="0" presId="urn:microsoft.com/office/officeart/2005/8/layout/vList2"/>
    <dgm:cxn modelId="{57BF5A1A-1806-4355-BFD4-D6DD70CE6415}" srcId="{8F89A290-2F5F-41EE-A25A-21CDBEB4F563}" destId="{EBEF27DC-7E69-44B1-8DEE-5856B0354177}" srcOrd="8" destOrd="0" parTransId="{50CED5F9-BB40-49B4-BF3E-EB39F6A45F8C}" sibTransId="{4E44CDCB-A818-47F5-BDBC-13C205A66B0F}"/>
    <dgm:cxn modelId="{AE72D028-D0BC-4621-BA15-A9C1CBA47248}" type="presOf" srcId="{6F2A93BC-4DCE-498B-897C-D5391D475AB9}" destId="{559ACCEC-6847-4874-90F5-52AD2BE0AC47}" srcOrd="0" destOrd="0" presId="urn:microsoft.com/office/officeart/2005/8/layout/vList2"/>
    <dgm:cxn modelId="{5025DA3F-2C8E-4855-BA24-EFC3603DD6DC}" srcId="{8F89A290-2F5F-41EE-A25A-21CDBEB4F563}" destId="{5E238799-B374-47F5-BC40-1FA7EA59D233}" srcOrd="6" destOrd="0" parTransId="{867F70AE-A3F7-4186-9642-BFC3DD36947B}" sibTransId="{4E709E5D-BAA4-4734-85AF-3DD89D34D391}"/>
    <dgm:cxn modelId="{855A775D-A644-43A6-AD96-A19BC16DAFE3}" srcId="{8F89A290-2F5F-41EE-A25A-21CDBEB4F563}" destId="{853C66BB-AE98-415D-822F-B4D6D7065BDC}" srcOrd="4" destOrd="0" parTransId="{48AB0742-FD10-4AC1-B1D0-7A730E1EAA5E}" sibTransId="{A98E5C50-A322-4183-897A-20D9B15FB100}"/>
    <dgm:cxn modelId="{E178E65D-1204-474C-A50A-0B2A74C52988}" type="presOf" srcId="{416C3C3C-BC7D-436D-B60C-7302860C0187}" destId="{8EB6C9AB-5462-489B-9853-DC0FAD634FC1}" srcOrd="0" destOrd="0" presId="urn:microsoft.com/office/officeart/2005/8/layout/vList2"/>
    <dgm:cxn modelId="{0189D670-1BFB-48E3-883D-60ECD8E7C5A9}" srcId="{8F89A290-2F5F-41EE-A25A-21CDBEB4F563}" destId="{C52D09DA-6C3D-406F-BE80-C87246FF468E}" srcOrd="3" destOrd="0" parTransId="{9EA6087B-4A97-4AA6-99D5-18CA3DF6C123}" sibTransId="{783C9932-9DF7-43ED-84BB-20FEE82806F4}"/>
    <dgm:cxn modelId="{AB16BE75-E6CA-4D42-9ABD-AE39E5AFD729}" srcId="{8F89A290-2F5F-41EE-A25A-21CDBEB4F563}" destId="{11DE9DCB-2BAC-4A02-B3D0-3A2278B5D319}" srcOrd="7" destOrd="0" parTransId="{1B625B3F-3836-45B9-8353-00EFF1978593}" sibTransId="{83012793-96B6-44DB-9A9C-79F0DC6443DD}"/>
    <dgm:cxn modelId="{58327576-B1C6-490A-B474-9EE4A13BAAB4}" type="presOf" srcId="{51F23096-807D-441F-9E44-F96F5283F9A3}" destId="{B92715B7-C93B-47D1-BC76-D6E8E749E35C}" srcOrd="0" destOrd="0" presId="urn:microsoft.com/office/officeart/2005/8/layout/vList2"/>
    <dgm:cxn modelId="{168E7C78-EC82-4D9D-AA82-7FEC74D8A6F5}" type="presOf" srcId="{E8ABF0BB-AD46-4F01-ADB2-C91A5427DCE8}" destId="{AD2899D6-1C02-4072-9504-6FD1C8F1C6C5}" srcOrd="0" destOrd="0" presId="urn:microsoft.com/office/officeart/2005/8/layout/vList2"/>
    <dgm:cxn modelId="{7F8CD985-A22B-4015-8E99-8FD621DDA271}" type="presOf" srcId="{03142284-9770-4E89-8F5B-EB30F16DC27B}" destId="{FB888395-AF6A-40A4-9021-967660C87C9A}" srcOrd="0" destOrd="0" presId="urn:microsoft.com/office/officeart/2005/8/layout/vList2"/>
    <dgm:cxn modelId="{B95ECA88-929C-4083-B5B7-E8A4D2F2CC4F}" type="presOf" srcId="{853C66BB-AE98-415D-822F-B4D6D7065BDC}" destId="{E4387D3C-E25E-4D67-9393-CCE9D476EB82}" srcOrd="0" destOrd="0" presId="urn:microsoft.com/office/officeart/2005/8/layout/vList2"/>
    <dgm:cxn modelId="{2EEC6F89-A200-476D-8B23-42CC9D848D4F}" type="presOf" srcId="{C52D09DA-6C3D-406F-BE80-C87246FF468E}" destId="{50A3B76C-D35E-475D-B9D7-784E8A25D663}" srcOrd="0" destOrd="0" presId="urn:microsoft.com/office/officeart/2005/8/layout/vList2"/>
    <dgm:cxn modelId="{1890498F-4451-4011-B493-50798CFED9D1}" srcId="{8F89A290-2F5F-41EE-A25A-21CDBEB4F563}" destId="{E8ABF0BB-AD46-4F01-ADB2-C91A5427DCE8}" srcOrd="2" destOrd="0" parTransId="{1083D8AC-7CB8-40CF-BD0E-B4F2001957A7}" sibTransId="{88281B4B-A124-4E46-9AB0-3288D393A0D6}"/>
    <dgm:cxn modelId="{BAF23191-D89E-4DF9-B06A-965657CE368F}" srcId="{8F89A290-2F5F-41EE-A25A-21CDBEB4F563}" destId="{36989479-BCB1-422A-8FDD-9B3503CD5EE1}" srcOrd="0" destOrd="0" parTransId="{7C19C738-3BC5-45C1-8C6B-7D79ACFD001B}" sibTransId="{3F14B628-B70F-4C9F-9A1A-0758CC6742DD}"/>
    <dgm:cxn modelId="{8CFCF591-BBFC-4ACD-8B42-96A7E4EEEAEF}" type="presOf" srcId="{11DE9DCB-2BAC-4A02-B3D0-3A2278B5D319}" destId="{03F1A7DD-0DF8-459A-BD05-B13286EEF72F}" srcOrd="0" destOrd="0" presId="urn:microsoft.com/office/officeart/2005/8/layout/vList2"/>
    <dgm:cxn modelId="{AC5E1DB0-6FF6-472E-8CAD-38DC319B6753}" type="presOf" srcId="{36989479-BCB1-422A-8FDD-9B3503CD5EE1}" destId="{E124E376-4FF5-4DB1-8772-F30D001AA6BE}" srcOrd="0" destOrd="0" presId="urn:microsoft.com/office/officeart/2005/8/layout/vList2"/>
    <dgm:cxn modelId="{998F5EC1-733C-4E49-B913-50E88A3F2BCC}" type="presOf" srcId="{611074A8-E63B-496C-A137-A95B402337CD}" destId="{6323EFF0-F3C4-4FEE-9CDC-F0439E607C7A}" srcOrd="0" destOrd="0" presId="urn:microsoft.com/office/officeart/2005/8/layout/vList2"/>
    <dgm:cxn modelId="{98790ECC-AA05-4823-9850-45A9777BA5EF}" srcId="{8F89A290-2F5F-41EE-A25A-21CDBEB4F563}" destId="{94E02F10-50DF-454B-830F-25CAC64BFE69}" srcOrd="11" destOrd="0" parTransId="{B0B41887-1A5D-46B0-A62A-8512E63AC924}" sibTransId="{E65110B6-815F-4CA0-9748-C9CD06B104E5}"/>
    <dgm:cxn modelId="{126AFBCD-7ACE-4AC6-85D7-BFF65EF414CC}" type="presOf" srcId="{5E238799-B374-47F5-BC40-1FA7EA59D233}" destId="{4A19EA86-0599-4363-8B57-95BA1EF1D3F9}" srcOrd="0" destOrd="0" presId="urn:microsoft.com/office/officeart/2005/8/layout/vList2"/>
    <dgm:cxn modelId="{18E1A6D9-B632-41AC-9B44-FE8C79AA860D}" srcId="{8F89A290-2F5F-41EE-A25A-21CDBEB4F563}" destId="{611074A8-E63B-496C-A137-A95B402337CD}" srcOrd="5" destOrd="0" parTransId="{B3583573-9CAE-4C8D-A0FC-4A3BB63AD8CC}" sibTransId="{8139031C-71E9-4066-844B-D48CE0D796D0}"/>
    <dgm:cxn modelId="{6A3FDFE1-CDC5-4210-B44B-FE0BDC366C28}" srcId="{8F89A290-2F5F-41EE-A25A-21CDBEB4F563}" destId="{51F23096-807D-441F-9E44-F96F5283F9A3}" srcOrd="1" destOrd="0" parTransId="{878BEF93-3F13-45FE-99EB-2445C7819B9D}" sibTransId="{DD7C0454-0E47-424A-A4BE-744A31DA1E65}"/>
    <dgm:cxn modelId="{7CE5BBE2-B0A3-490C-95D5-F30B753BFFD4}" type="presOf" srcId="{94E02F10-50DF-454B-830F-25CAC64BFE69}" destId="{D1F21369-157A-42C4-96D0-0B745C3E0367}" srcOrd="0" destOrd="0" presId="urn:microsoft.com/office/officeart/2005/8/layout/vList2"/>
    <dgm:cxn modelId="{BDAC5DF2-E853-402F-BE2F-8A2D41E3B144}" srcId="{8F89A290-2F5F-41EE-A25A-21CDBEB4F563}" destId="{416C3C3C-BC7D-436D-B60C-7302860C0187}" srcOrd="9" destOrd="0" parTransId="{1924C22C-19E6-4D89-A040-9ECB4251BC7C}" sibTransId="{3563BC05-A044-4A91-8A8F-ADBBEB78E0AC}"/>
    <dgm:cxn modelId="{F968A8F7-644B-45F5-9B40-4D3CCB53CEE4}" srcId="{8F89A290-2F5F-41EE-A25A-21CDBEB4F563}" destId="{6F2A93BC-4DCE-498B-897C-D5391D475AB9}" srcOrd="12" destOrd="0" parTransId="{8C9C5F20-D977-451E-A1B1-281C53DE0208}" sibTransId="{3742460E-864A-42F8-8E37-01D6F98696A7}"/>
    <dgm:cxn modelId="{FB3A21F8-A4C7-4583-9587-3C19596B2866}" type="presOf" srcId="{8F89A290-2F5F-41EE-A25A-21CDBEB4F563}" destId="{7AE81FEE-6F31-4734-BBAC-521A5CDE344A}" srcOrd="0" destOrd="0" presId="urn:microsoft.com/office/officeart/2005/8/layout/vList2"/>
    <dgm:cxn modelId="{7DD0ABA2-136C-4FBB-A950-00E8E1696121}" type="presParOf" srcId="{7AE81FEE-6F31-4734-BBAC-521A5CDE344A}" destId="{E124E376-4FF5-4DB1-8772-F30D001AA6BE}" srcOrd="0" destOrd="0" presId="urn:microsoft.com/office/officeart/2005/8/layout/vList2"/>
    <dgm:cxn modelId="{003BC2FD-D0D3-4542-8DF5-0A44EB683AC3}" type="presParOf" srcId="{7AE81FEE-6F31-4734-BBAC-521A5CDE344A}" destId="{4066E302-9DDE-4E23-B4EA-414EAC69D996}" srcOrd="1" destOrd="0" presId="urn:microsoft.com/office/officeart/2005/8/layout/vList2"/>
    <dgm:cxn modelId="{AC72B159-8182-4FDA-B0FB-5F8351AD9D69}" type="presParOf" srcId="{7AE81FEE-6F31-4734-BBAC-521A5CDE344A}" destId="{B92715B7-C93B-47D1-BC76-D6E8E749E35C}" srcOrd="2" destOrd="0" presId="urn:microsoft.com/office/officeart/2005/8/layout/vList2"/>
    <dgm:cxn modelId="{25AEAD79-4783-4F64-845D-F92C7D5F56DF}" type="presParOf" srcId="{7AE81FEE-6F31-4734-BBAC-521A5CDE344A}" destId="{093FE81E-BAED-4E7E-A134-0692AF1F9DE1}" srcOrd="3" destOrd="0" presId="urn:microsoft.com/office/officeart/2005/8/layout/vList2"/>
    <dgm:cxn modelId="{6CECFA95-2CAC-47DF-8FAE-67655C6E5374}" type="presParOf" srcId="{7AE81FEE-6F31-4734-BBAC-521A5CDE344A}" destId="{AD2899D6-1C02-4072-9504-6FD1C8F1C6C5}" srcOrd="4" destOrd="0" presId="urn:microsoft.com/office/officeart/2005/8/layout/vList2"/>
    <dgm:cxn modelId="{29413C05-5653-489F-907A-77C7C8C03532}" type="presParOf" srcId="{7AE81FEE-6F31-4734-BBAC-521A5CDE344A}" destId="{2CE29D07-2798-46F6-99E4-F218915160EA}" srcOrd="5" destOrd="0" presId="urn:microsoft.com/office/officeart/2005/8/layout/vList2"/>
    <dgm:cxn modelId="{5969C645-4909-4638-92F4-6AB28D1710DA}" type="presParOf" srcId="{7AE81FEE-6F31-4734-BBAC-521A5CDE344A}" destId="{50A3B76C-D35E-475D-B9D7-784E8A25D663}" srcOrd="6" destOrd="0" presId="urn:microsoft.com/office/officeart/2005/8/layout/vList2"/>
    <dgm:cxn modelId="{394A219F-ECDB-4FB2-AC07-B5216E3E7083}" type="presParOf" srcId="{7AE81FEE-6F31-4734-BBAC-521A5CDE344A}" destId="{1EBACFD5-C5C6-419A-A5C7-F8165982A3CA}" srcOrd="7" destOrd="0" presId="urn:microsoft.com/office/officeart/2005/8/layout/vList2"/>
    <dgm:cxn modelId="{26C930A1-4083-4A1B-8E1C-E5DD0B3C4481}" type="presParOf" srcId="{7AE81FEE-6F31-4734-BBAC-521A5CDE344A}" destId="{E4387D3C-E25E-4D67-9393-CCE9D476EB82}" srcOrd="8" destOrd="0" presId="urn:microsoft.com/office/officeart/2005/8/layout/vList2"/>
    <dgm:cxn modelId="{546E7EE5-CDBD-4634-A877-B296DAB0142E}" type="presParOf" srcId="{7AE81FEE-6F31-4734-BBAC-521A5CDE344A}" destId="{462E1576-AE22-49AF-A195-97290F5DDA06}" srcOrd="9" destOrd="0" presId="urn:microsoft.com/office/officeart/2005/8/layout/vList2"/>
    <dgm:cxn modelId="{F7327187-97C0-4793-B15C-571E73850568}" type="presParOf" srcId="{7AE81FEE-6F31-4734-BBAC-521A5CDE344A}" destId="{6323EFF0-F3C4-4FEE-9CDC-F0439E607C7A}" srcOrd="10" destOrd="0" presId="urn:microsoft.com/office/officeart/2005/8/layout/vList2"/>
    <dgm:cxn modelId="{C263992C-02D8-4E46-A037-F94DA05FA798}" type="presParOf" srcId="{7AE81FEE-6F31-4734-BBAC-521A5CDE344A}" destId="{743F45BE-2AF8-4090-A0FE-9FF8C7D588BD}" srcOrd="11" destOrd="0" presId="urn:microsoft.com/office/officeart/2005/8/layout/vList2"/>
    <dgm:cxn modelId="{C8BE0D85-5692-4528-8D3B-4095F083352B}" type="presParOf" srcId="{7AE81FEE-6F31-4734-BBAC-521A5CDE344A}" destId="{4A19EA86-0599-4363-8B57-95BA1EF1D3F9}" srcOrd="12" destOrd="0" presId="urn:microsoft.com/office/officeart/2005/8/layout/vList2"/>
    <dgm:cxn modelId="{7D78B61B-6268-4E63-AEEC-08605FDE8AE0}" type="presParOf" srcId="{7AE81FEE-6F31-4734-BBAC-521A5CDE344A}" destId="{7B65C273-5812-46F9-A068-B5E497D0058A}" srcOrd="13" destOrd="0" presId="urn:microsoft.com/office/officeart/2005/8/layout/vList2"/>
    <dgm:cxn modelId="{E8B1AD81-F1E8-4292-ACF7-2D75F4119987}" type="presParOf" srcId="{7AE81FEE-6F31-4734-BBAC-521A5CDE344A}" destId="{03F1A7DD-0DF8-459A-BD05-B13286EEF72F}" srcOrd="14" destOrd="0" presId="urn:microsoft.com/office/officeart/2005/8/layout/vList2"/>
    <dgm:cxn modelId="{0BE74210-018B-4DFC-B9FD-55EB3ACAE9EE}" type="presParOf" srcId="{7AE81FEE-6F31-4734-BBAC-521A5CDE344A}" destId="{0AE1DF4C-909C-465A-A67F-E918B76D068B}" srcOrd="15" destOrd="0" presId="urn:microsoft.com/office/officeart/2005/8/layout/vList2"/>
    <dgm:cxn modelId="{4434740A-9C2E-4549-A5A4-8D25D10D69E4}" type="presParOf" srcId="{7AE81FEE-6F31-4734-BBAC-521A5CDE344A}" destId="{ADE84286-4053-41CB-8F42-23CC01C8929F}" srcOrd="16" destOrd="0" presId="urn:microsoft.com/office/officeart/2005/8/layout/vList2"/>
    <dgm:cxn modelId="{A24ABFFD-7EBB-42C2-AE8C-13BDD3B71A7A}" type="presParOf" srcId="{7AE81FEE-6F31-4734-BBAC-521A5CDE344A}" destId="{73BDB68D-340B-4AC5-AA9A-3B4098D35930}" srcOrd="17" destOrd="0" presId="urn:microsoft.com/office/officeart/2005/8/layout/vList2"/>
    <dgm:cxn modelId="{F9A46FF5-F265-487C-BCBB-42B1980A036A}" type="presParOf" srcId="{7AE81FEE-6F31-4734-BBAC-521A5CDE344A}" destId="{8EB6C9AB-5462-489B-9853-DC0FAD634FC1}" srcOrd="18" destOrd="0" presId="urn:microsoft.com/office/officeart/2005/8/layout/vList2"/>
    <dgm:cxn modelId="{1C7B7D72-DC80-4336-8DB6-D7F5F6C20F59}" type="presParOf" srcId="{7AE81FEE-6F31-4734-BBAC-521A5CDE344A}" destId="{55EBF2E1-AABC-426F-838F-E07B4B9A3D62}" srcOrd="19" destOrd="0" presId="urn:microsoft.com/office/officeart/2005/8/layout/vList2"/>
    <dgm:cxn modelId="{9C74C184-ECCD-485A-B7AA-71AC9CBE28EE}" type="presParOf" srcId="{7AE81FEE-6F31-4734-BBAC-521A5CDE344A}" destId="{FB888395-AF6A-40A4-9021-967660C87C9A}" srcOrd="20" destOrd="0" presId="urn:microsoft.com/office/officeart/2005/8/layout/vList2"/>
    <dgm:cxn modelId="{FE98EA84-05B3-4CE2-AF89-C7D1C76B3686}" type="presParOf" srcId="{7AE81FEE-6F31-4734-BBAC-521A5CDE344A}" destId="{2C8CE37A-93A9-4727-9A78-10CEFEC0D256}" srcOrd="21" destOrd="0" presId="urn:microsoft.com/office/officeart/2005/8/layout/vList2"/>
    <dgm:cxn modelId="{6481ADEA-5A0D-45C7-9F61-01D724C0B3DE}" type="presParOf" srcId="{7AE81FEE-6F31-4734-BBAC-521A5CDE344A}" destId="{D1F21369-157A-42C4-96D0-0B745C3E0367}" srcOrd="22" destOrd="0" presId="urn:microsoft.com/office/officeart/2005/8/layout/vList2"/>
    <dgm:cxn modelId="{7AC45690-2F7D-44BE-BA09-D43254CFFC5C}" type="presParOf" srcId="{7AE81FEE-6F31-4734-BBAC-521A5CDE344A}" destId="{BD19A3F0-4D59-4DDA-B20A-BFE9117283F5}" srcOrd="23" destOrd="0" presId="urn:microsoft.com/office/officeart/2005/8/layout/vList2"/>
    <dgm:cxn modelId="{D7434149-7057-4AE8-B6F5-3F1AF80CE2C5}" type="presParOf" srcId="{7AE81FEE-6F31-4734-BBAC-521A5CDE344A}" destId="{559ACCEC-6847-4874-90F5-52AD2BE0AC47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E376-4FF5-4DB1-8772-F30D001AA6BE}">
      <dsp:nvSpPr>
        <dsp:cNvPr id="0" name=""/>
        <dsp:cNvSpPr/>
      </dsp:nvSpPr>
      <dsp:spPr>
        <a:xfrm>
          <a:off x="0" y="18000"/>
          <a:ext cx="6967728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Add hyperlink</a:t>
          </a:r>
          <a:endParaRPr lang="en-US" sz="1600" kern="1200"/>
        </a:p>
      </dsp:txBody>
      <dsp:txXfrm>
        <a:off x="18734" y="36734"/>
        <a:ext cx="6930260" cy="346292"/>
      </dsp:txXfrm>
    </dsp:sp>
    <dsp:sp modelId="{B92715B7-C93B-47D1-BC76-D6E8E749E35C}">
      <dsp:nvSpPr>
        <dsp:cNvPr id="0" name=""/>
        <dsp:cNvSpPr/>
      </dsp:nvSpPr>
      <dsp:spPr>
        <a:xfrm>
          <a:off x="0" y="447840"/>
          <a:ext cx="6967728" cy="383760"/>
        </a:xfrm>
        <a:prstGeom prst="roundRect">
          <a:avLst/>
        </a:prstGeom>
        <a:solidFill>
          <a:schemeClr val="accent5">
            <a:hueOff val="126359"/>
            <a:satOff val="1034"/>
            <a:lumOff val="-1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Delete hyperlink</a:t>
          </a:r>
          <a:endParaRPr lang="en-US" sz="1600" kern="1200"/>
        </a:p>
      </dsp:txBody>
      <dsp:txXfrm>
        <a:off x="18734" y="466574"/>
        <a:ext cx="6930260" cy="346292"/>
      </dsp:txXfrm>
    </dsp:sp>
    <dsp:sp modelId="{AD2899D6-1C02-4072-9504-6FD1C8F1C6C5}">
      <dsp:nvSpPr>
        <dsp:cNvPr id="0" name=""/>
        <dsp:cNvSpPr/>
      </dsp:nvSpPr>
      <dsp:spPr>
        <a:xfrm>
          <a:off x="0" y="877680"/>
          <a:ext cx="6967728" cy="383760"/>
        </a:xfrm>
        <a:prstGeom prst="roundRect">
          <a:avLst/>
        </a:prstGeom>
        <a:solidFill>
          <a:schemeClr val="accent5">
            <a:hueOff val="252719"/>
            <a:satOff val="2069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Delete all hyperlink from a sheet</a:t>
          </a:r>
          <a:endParaRPr lang="en-US" sz="1600" kern="1200"/>
        </a:p>
      </dsp:txBody>
      <dsp:txXfrm>
        <a:off x="18734" y="896414"/>
        <a:ext cx="6930260" cy="346292"/>
      </dsp:txXfrm>
    </dsp:sp>
    <dsp:sp modelId="{50A3B76C-D35E-475D-B9D7-784E8A25D663}">
      <dsp:nvSpPr>
        <dsp:cNvPr id="0" name=""/>
        <dsp:cNvSpPr/>
      </dsp:nvSpPr>
      <dsp:spPr>
        <a:xfrm>
          <a:off x="0" y="1307520"/>
          <a:ext cx="6967728" cy="383760"/>
        </a:xfrm>
        <a:prstGeom prst="roundRect">
          <a:avLst/>
        </a:prstGeom>
        <a:solidFill>
          <a:schemeClr val="accent5">
            <a:hueOff val="379078"/>
            <a:satOff val="3103"/>
            <a:lumOff val="-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Add Text to display</a:t>
          </a:r>
          <a:endParaRPr lang="en-US" sz="1600" kern="1200"/>
        </a:p>
      </dsp:txBody>
      <dsp:txXfrm>
        <a:off x="18734" y="1326254"/>
        <a:ext cx="6930260" cy="346292"/>
      </dsp:txXfrm>
    </dsp:sp>
    <dsp:sp modelId="{E4387D3C-E25E-4D67-9393-CCE9D476EB82}">
      <dsp:nvSpPr>
        <dsp:cNvPr id="0" name=""/>
        <dsp:cNvSpPr/>
      </dsp:nvSpPr>
      <dsp:spPr>
        <a:xfrm>
          <a:off x="0" y="1737360"/>
          <a:ext cx="6967728" cy="383760"/>
        </a:xfrm>
        <a:prstGeom prst="roundRect">
          <a:avLst/>
        </a:prstGeom>
        <a:solidFill>
          <a:schemeClr val="accent5">
            <a:hueOff val="505437"/>
            <a:satOff val="4137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Add Screen tip</a:t>
          </a:r>
          <a:endParaRPr lang="en-US" sz="1600" kern="1200"/>
        </a:p>
      </dsp:txBody>
      <dsp:txXfrm>
        <a:off x="18734" y="1756094"/>
        <a:ext cx="6930260" cy="346292"/>
      </dsp:txXfrm>
    </dsp:sp>
    <dsp:sp modelId="{6323EFF0-F3C4-4FEE-9CDC-F0439E607C7A}">
      <dsp:nvSpPr>
        <dsp:cNvPr id="0" name=""/>
        <dsp:cNvSpPr/>
      </dsp:nvSpPr>
      <dsp:spPr>
        <a:xfrm>
          <a:off x="0" y="2167200"/>
          <a:ext cx="6967728" cy="383760"/>
        </a:xfrm>
        <a:prstGeom prst="roundRect">
          <a:avLst/>
        </a:prstGeom>
        <a:solidFill>
          <a:schemeClr val="accent5">
            <a:hueOff val="631797"/>
            <a:satOff val="5172"/>
            <a:lumOff val="-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Follow a Website Hyperlink</a:t>
          </a:r>
          <a:endParaRPr lang="en-US" sz="1600" kern="1200"/>
        </a:p>
      </dsp:txBody>
      <dsp:txXfrm>
        <a:off x="18734" y="2185934"/>
        <a:ext cx="6930260" cy="346292"/>
      </dsp:txXfrm>
    </dsp:sp>
    <dsp:sp modelId="{4A19EA86-0599-4363-8B57-95BA1EF1D3F9}">
      <dsp:nvSpPr>
        <dsp:cNvPr id="0" name=""/>
        <dsp:cNvSpPr/>
      </dsp:nvSpPr>
      <dsp:spPr>
        <a:xfrm>
          <a:off x="0" y="2597040"/>
          <a:ext cx="6967728" cy="383760"/>
        </a:xfrm>
        <a:prstGeom prst="roundRect">
          <a:avLst/>
        </a:prstGeom>
        <a:solidFill>
          <a:schemeClr val="accent5">
            <a:hueOff val="758156"/>
            <a:satOff val="6206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Follow a Hyperlink to a Folder on Your Drive</a:t>
          </a:r>
        </a:p>
      </dsp:txBody>
      <dsp:txXfrm>
        <a:off x="18734" y="2615774"/>
        <a:ext cx="6930260" cy="346292"/>
      </dsp:txXfrm>
    </dsp:sp>
    <dsp:sp modelId="{03F1A7DD-0DF8-459A-BD05-B13286EEF72F}">
      <dsp:nvSpPr>
        <dsp:cNvPr id="0" name=""/>
        <dsp:cNvSpPr/>
      </dsp:nvSpPr>
      <dsp:spPr>
        <a:xfrm>
          <a:off x="0" y="3026880"/>
          <a:ext cx="6967728" cy="383760"/>
        </a:xfrm>
        <a:prstGeom prst="roundRect">
          <a:avLst/>
        </a:prstGeom>
        <a:solidFill>
          <a:schemeClr val="accent5">
            <a:hueOff val="884515"/>
            <a:satOff val="7240"/>
            <a:lumOff val="-11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Follow a Hyperlink to a File on Your Drive</a:t>
          </a:r>
        </a:p>
      </dsp:txBody>
      <dsp:txXfrm>
        <a:off x="18734" y="3045614"/>
        <a:ext cx="6930260" cy="346292"/>
      </dsp:txXfrm>
    </dsp:sp>
    <dsp:sp modelId="{ADE84286-4053-41CB-8F42-23CC01C8929F}">
      <dsp:nvSpPr>
        <dsp:cNvPr id="0" name=""/>
        <dsp:cNvSpPr/>
      </dsp:nvSpPr>
      <dsp:spPr>
        <a:xfrm>
          <a:off x="0" y="3456720"/>
          <a:ext cx="6967728" cy="383760"/>
        </a:xfrm>
        <a:prstGeom prst="roundRect">
          <a:avLst/>
        </a:prstGeom>
        <a:solidFill>
          <a:schemeClr val="accent5">
            <a:hueOff val="1010875"/>
            <a:satOff val="8275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 to a Cell in another sheet in the same Workbook</a:t>
          </a:r>
        </a:p>
      </dsp:txBody>
      <dsp:txXfrm>
        <a:off x="18734" y="3475454"/>
        <a:ext cx="6930260" cy="346292"/>
      </dsp:txXfrm>
    </dsp:sp>
    <dsp:sp modelId="{8EB6C9AB-5462-489B-9853-DC0FAD634FC1}">
      <dsp:nvSpPr>
        <dsp:cNvPr id="0" name=""/>
        <dsp:cNvSpPr/>
      </dsp:nvSpPr>
      <dsp:spPr>
        <a:xfrm>
          <a:off x="0" y="3886560"/>
          <a:ext cx="6967728" cy="383760"/>
        </a:xfrm>
        <a:prstGeom prst="roundRect">
          <a:avLst/>
        </a:prstGeom>
        <a:solidFill>
          <a:schemeClr val="accent5">
            <a:hueOff val="1137234"/>
            <a:satOff val="9309"/>
            <a:lumOff val="-14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all the Hyperlinks in a Workbook</a:t>
          </a:r>
        </a:p>
      </dsp:txBody>
      <dsp:txXfrm>
        <a:off x="18734" y="3905294"/>
        <a:ext cx="6930260" cy="346292"/>
      </dsp:txXfrm>
    </dsp:sp>
    <dsp:sp modelId="{FB888395-AF6A-40A4-9021-967660C87C9A}">
      <dsp:nvSpPr>
        <dsp:cNvPr id="0" name=""/>
        <dsp:cNvSpPr/>
      </dsp:nvSpPr>
      <dsp:spPr>
        <a:xfrm>
          <a:off x="0" y="4316400"/>
          <a:ext cx="6967728" cy="383760"/>
        </a:xfrm>
        <a:prstGeom prst="roundRect">
          <a:avLst/>
        </a:prstGeom>
        <a:solidFill>
          <a:schemeClr val="accent5">
            <a:hueOff val="1263593"/>
            <a:satOff val="10343"/>
            <a:lumOff val="-16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all the Hyperlinks in a Worksheet</a:t>
          </a:r>
        </a:p>
      </dsp:txBody>
      <dsp:txXfrm>
        <a:off x="18734" y="4335134"/>
        <a:ext cx="6930260" cy="346292"/>
      </dsp:txXfrm>
    </dsp:sp>
    <dsp:sp modelId="{D1F21369-157A-42C4-96D0-0B745C3E0367}">
      <dsp:nvSpPr>
        <dsp:cNvPr id="0" name=""/>
        <dsp:cNvSpPr/>
      </dsp:nvSpPr>
      <dsp:spPr>
        <a:xfrm>
          <a:off x="0" y="4746240"/>
          <a:ext cx="6967728" cy="383760"/>
        </a:xfrm>
        <a:prstGeom prst="roundRect">
          <a:avLst/>
        </a:prstGeom>
        <a:solidFill>
          <a:schemeClr val="accent5">
            <a:hueOff val="1389953"/>
            <a:satOff val="11378"/>
            <a:lumOff val="-17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the FollowHyperlink Method to Create Emails</a:t>
          </a:r>
        </a:p>
      </dsp:txBody>
      <dsp:txXfrm>
        <a:off x="18734" y="4764974"/>
        <a:ext cx="6930260" cy="346292"/>
      </dsp:txXfrm>
    </dsp:sp>
    <dsp:sp modelId="{559ACCEC-6847-4874-90F5-52AD2BE0AC47}">
      <dsp:nvSpPr>
        <dsp:cNvPr id="0" name=""/>
        <dsp:cNvSpPr/>
      </dsp:nvSpPr>
      <dsp:spPr>
        <a:xfrm>
          <a:off x="0" y="5176080"/>
          <a:ext cx="6967728" cy="383760"/>
        </a:xfrm>
        <a:prstGeom prst="roundRect">
          <a:avLst/>
        </a:prstGeom>
        <a:solidFill>
          <a:schemeClr val="accent5">
            <a:hueOff val="1516312"/>
            <a:satOff val="12412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Adding a Hyperlink to a Shape in Excel</a:t>
          </a:r>
        </a:p>
      </dsp:txBody>
      <dsp:txXfrm>
        <a:off x="18734" y="5194814"/>
        <a:ext cx="693026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3EB442-CC96-4750-8D78-C9899AAAB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2155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DE116-3A9D-44CA-92DA-9E358A41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cap="small" dirty="0">
                <a:effectLst/>
              </a:rPr>
              <a:t>Hyperlinks</a:t>
            </a:r>
            <a:endParaRPr lang="en-US" sz="4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15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7F67-9BB5-4578-A751-F155E998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b="0" i="0" u="none" strike="noStrike" cap="small">
                <a:effectLst/>
              </a:rPr>
              <a:t>Hyperlink</a:t>
            </a:r>
            <a:endParaRPr lang="en-IN" sz="5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D804C-D9B8-45D2-8C92-E556F9567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A48-6E30-48BB-9107-41283DC9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b="0" i="0">
                <a:effectLst/>
                <a:latin typeface="Open Sans" panose="020B0606030504020204" pitchFamily="34" charset="0"/>
              </a:rPr>
              <a:t>A hyperlink is a word, phrase, or image that you can click on to jump to a new document or a new section.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07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D7434-52A3-4809-B9E4-CAD04B89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349DE-3BBC-443B-AABF-A67125779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69702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984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Open Sans</vt:lpstr>
      <vt:lpstr>AccentBoxVTI</vt:lpstr>
      <vt:lpstr>Hyperlinks</vt:lpstr>
      <vt:lpstr>Hyperlink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Mohd Jishan</dc:creator>
  <cp:lastModifiedBy>Mohd Jishan</cp:lastModifiedBy>
  <cp:revision>2</cp:revision>
  <dcterms:created xsi:type="dcterms:W3CDTF">2020-09-12T14:35:49Z</dcterms:created>
  <dcterms:modified xsi:type="dcterms:W3CDTF">2020-09-12T18:22:13Z</dcterms:modified>
</cp:coreProperties>
</file>