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D4267-1FA0-45A8-ABE0-A9C157F4A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61D6D87-20A3-4282-BBD9-C1D5D1E2182B}">
      <dgm:prSet/>
      <dgm:spPr/>
      <dgm:t>
        <a:bodyPr/>
        <a:lstStyle/>
        <a:p>
          <a:r>
            <a:rPr lang="en-IN"/>
            <a:t>Sort By Cell Color</a:t>
          </a:r>
          <a:endParaRPr lang="en-US"/>
        </a:p>
      </dgm:t>
    </dgm:pt>
    <dgm:pt modelId="{02C63001-C922-4E14-848A-3D088DA4933B}" type="parTrans" cxnId="{DBF6F91F-9FF9-4DA7-9E2E-343289610219}">
      <dgm:prSet/>
      <dgm:spPr/>
      <dgm:t>
        <a:bodyPr/>
        <a:lstStyle/>
        <a:p>
          <a:endParaRPr lang="en-US"/>
        </a:p>
      </dgm:t>
    </dgm:pt>
    <dgm:pt modelId="{FFEA9232-1F19-4BD6-84B8-20BB8E495EF6}" type="sibTrans" cxnId="{DBF6F91F-9FF9-4DA7-9E2E-343289610219}">
      <dgm:prSet/>
      <dgm:spPr/>
      <dgm:t>
        <a:bodyPr/>
        <a:lstStyle/>
        <a:p>
          <a:endParaRPr lang="en-US"/>
        </a:p>
      </dgm:t>
    </dgm:pt>
    <dgm:pt modelId="{37EF0C0A-F21C-4B72-815F-BC97A4D1E89A}">
      <dgm:prSet/>
      <dgm:spPr/>
      <dgm:t>
        <a:bodyPr/>
        <a:lstStyle/>
        <a:p>
          <a:r>
            <a:rPr lang="en-IN"/>
            <a:t>Sort By Font Color</a:t>
          </a:r>
          <a:endParaRPr lang="en-US"/>
        </a:p>
      </dgm:t>
    </dgm:pt>
    <dgm:pt modelId="{AA959B92-4CD5-4C12-84FA-8757B6F81730}" type="parTrans" cxnId="{A2D547CD-C65E-487E-BDB7-400E3DBCF766}">
      <dgm:prSet/>
      <dgm:spPr/>
      <dgm:t>
        <a:bodyPr/>
        <a:lstStyle/>
        <a:p>
          <a:endParaRPr lang="en-US"/>
        </a:p>
      </dgm:t>
    </dgm:pt>
    <dgm:pt modelId="{C898E63A-9FB6-473A-A5E5-B5EB3F0C3A17}" type="sibTrans" cxnId="{A2D547CD-C65E-487E-BDB7-400E3DBCF766}">
      <dgm:prSet/>
      <dgm:spPr/>
      <dgm:t>
        <a:bodyPr/>
        <a:lstStyle/>
        <a:p>
          <a:endParaRPr lang="en-US"/>
        </a:p>
      </dgm:t>
    </dgm:pt>
    <dgm:pt modelId="{0F7145C1-9C54-45EA-8263-EE41CD44EF17}" type="pres">
      <dgm:prSet presAssocID="{B86D4267-1FA0-45A8-ABE0-A9C157F4A6DA}" presName="root" presStyleCnt="0">
        <dgm:presLayoutVars>
          <dgm:dir/>
          <dgm:resizeHandles val="exact"/>
        </dgm:presLayoutVars>
      </dgm:prSet>
      <dgm:spPr/>
    </dgm:pt>
    <dgm:pt modelId="{29D6C8BB-B681-43B3-864F-37AC6595EAB5}" type="pres">
      <dgm:prSet presAssocID="{861D6D87-20A3-4282-BBD9-C1D5D1E2182B}" presName="compNode" presStyleCnt="0"/>
      <dgm:spPr/>
    </dgm:pt>
    <dgm:pt modelId="{F71E8B8A-A11E-434C-8BA4-996276A4C864}" type="pres">
      <dgm:prSet presAssocID="{861D6D87-20A3-4282-BBD9-C1D5D1E218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02AC39A-835C-4C22-9BD4-BB510191BC98}" type="pres">
      <dgm:prSet presAssocID="{861D6D87-20A3-4282-BBD9-C1D5D1E2182B}" presName="spaceRect" presStyleCnt="0"/>
      <dgm:spPr/>
    </dgm:pt>
    <dgm:pt modelId="{196A56E5-C40C-4B0A-ABDA-A8B75BEC41BB}" type="pres">
      <dgm:prSet presAssocID="{861D6D87-20A3-4282-BBD9-C1D5D1E2182B}" presName="textRect" presStyleLbl="revTx" presStyleIdx="0" presStyleCnt="2">
        <dgm:presLayoutVars>
          <dgm:chMax val="1"/>
          <dgm:chPref val="1"/>
        </dgm:presLayoutVars>
      </dgm:prSet>
      <dgm:spPr/>
    </dgm:pt>
    <dgm:pt modelId="{E60E450A-C518-4698-AA0F-1016B4E7A40D}" type="pres">
      <dgm:prSet presAssocID="{FFEA9232-1F19-4BD6-84B8-20BB8E495EF6}" presName="sibTrans" presStyleCnt="0"/>
      <dgm:spPr/>
    </dgm:pt>
    <dgm:pt modelId="{85EB4A65-10D7-4CA5-8833-6C59098EDF46}" type="pres">
      <dgm:prSet presAssocID="{37EF0C0A-F21C-4B72-815F-BC97A4D1E89A}" presName="compNode" presStyleCnt="0"/>
      <dgm:spPr/>
    </dgm:pt>
    <dgm:pt modelId="{1FBFDDBA-15FA-44D2-89AD-337A21BA6C39}" type="pres">
      <dgm:prSet presAssocID="{37EF0C0A-F21C-4B72-815F-BC97A4D1E8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81388914-565E-495F-B558-537D34E0B52B}" type="pres">
      <dgm:prSet presAssocID="{37EF0C0A-F21C-4B72-815F-BC97A4D1E89A}" presName="spaceRect" presStyleCnt="0"/>
      <dgm:spPr/>
    </dgm:pt>
    <dgm:pt modelId="{1B7E4869-5B10-40B7-85C5-83112806BA81}" type="pres">
      <dgm:prSet presAssocID="{37EF0C0A-F21C-4B72-815F-BC97A4D1E8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805700-DA9C-4E9C-81B6-4F6E2F41E7F5}" type="presOf" srcId="{B86D4267-1FA0-45A8-ABE0-A9C157F4A6DA}" destId="{0F7145C1-9C54-45EA-8263-EE41CD44EF17}" srcOrd="0" destOrd="0" presId="urn:microsoft.com/office/officeart/2018/2/layout/IconLabelList"/>
    <dgm:cxn modelId="{DBF6F91F-9FF9-4DA7-9E2E-343289610219}" srcId="{B86D4267-1FA0-45A8-ABE0-A9C157F4A6DA}" destId="{861D6D87-20A3-4282-BBD9-C1D5D1E2182B}" srcOrd="0" destOrd="0" parTransId="{02C63001-C922-4E14-848A-3D088DA4933B}" sibTransId="{FFEA9232-1F19-4BD6-84B8-20BB8E495EF6}"/>
    <dgm:cxn modelId="{FD7BE558-BFFC-4E5D-8E4C-D831BAEE2B63}" type="presOf" srcId="{37EF0C0A-F21C-4B72-815F-BC97A4D1E89A}" destId="{1B7E4869-5B10-40B7-85C5-83112806BA81}" srcOrd="0" destOrd="0" presId="urn:microsoft.com/office/officeart/2018/2/layout/IconLabelList"/>
    <dgm:cxn modelId="{6CAFD995-B33B-475D-9B2E-27CF50244CDD}" type="presOf" srcId="{861D6D87-20A3-4282-BBD9-C1D5D1E2182B}" destId="{196A56E5-C40C-4B0A-ABDA-A8B75BEC41BB}" srcOrd="0" destOrd="0" presId="urn:microsoft.com/office/officeart/2018/2/layout/IconLabelList"/>
    <dgm:cxn modelId="{A2D547CD-C65E-487E-BDB7-400E3DBCF766}" srcId="{B86D4267-1FA0-45A8-ABE0-A9C157F4A6DA}" destId="{37EF0C0A-F21C-4B72-815F-BC97A4D1E89A}" srcOrd="1" destOrd="0" parTransId="{AA959B92-4CD5-4C12-84FA-8757B6F81730}" sibTransId="{C898E63A-9FB6-473A-A5E5-B5EB3F0C3A17}"/>
    <dgm:cxn modelId="{0FEA63F0-82DF-43CD-97BA-A0A2E95B6DF5}" type="presParOf" srcId="{0F7145C1-9C54-45EA-8263-EE41CD44EF17}" destId="{29D6C8BB-B681-43B3-864F-37AC6595EAB5}" srcOrd="0" destOrd="0" presId="urn:microsoft.com/office/officeart/2018/2/layout/IconLabelList"/>
    <dgm:cxn modelId="{FB2F4133-76A7-488E-9749-178BBD7633B6}" type="presParOf" srcId="{29D6C8BB-B681-43B3-864F-37AC6595EAB5}" destId="{F71E8B8A-A11E-434C-8BA4-996276A4C864}" srcOrd="0" destOrd="0" presId="urn:microsoft.com/office/officeart/2018/2/layout/IconLabelList"/>
    <dgm:cxn modelId="{1515499D-BF20-4487-B629-0C0805A0F1AB}" type="presParOf" srcId="{29D6C8BB-B681-43B3-864F-37AC6595EAB5}" destId="{C02AC39A-835C-4C22-9BD4-BB510191BC98}" srcOrd="1" destOrd="0" presId="urn:microsoft.com/office/officeart/2018/2/layout/IconLabelList"/>
    <dgm:cxn modelId="{F3C900B6-94DD-4227-8545-F79BE6898F04}" type="presParOf" srcId="{29D6C8BB-B681-43B3-864F-37AC6595EAB5}" destId="{196A56E5-C40C-4B0A-ABDA-A8B75BEC41BB}" srcOrd="2" destOrd="0" presId="urn:microsoft.com/office/officeart/2018/2/layout/IconLabelList"/>
    <dgm:cxn modelId="{680CC991-C017-4A88-992A-A2B149CC2A66}" type="presParOf" srcId="{0F7145C1-9C54-45EA-8263-EE41CD44EF17}" destId="{E60E450A-C518-4698-AA0F-1016B4E7A40D}" srcOrd="1" destOrd="0" presId="urn:microsoft.com/office/officeart/2018/2/layout/IconLabelList"/>
    <dgm:cxn modelId="{CCD42A49-4B80-48F7-A19F-8145A04421AC}" type="presParOf" srcId="{0F7145C1-9C54-45EA-8263-EE41CD44EF17}" destId="{85EB4A65-10D7-4CA5-8833-6C59098EDF46}" srcOrd="2" destOrd="0" presId="urn:microsoft.com/office/officeart/2018/2/layout/IconLabelList"/>
    <dgm:cxn modelId="{F787F214-8B53-4E50-B30D-0919E21F721F}" type="presParOf" srcId="{85EB4A65-10D7-4CA5-8833-6C59098EDF46}" destId="{1FBFDDBA-15FA-44D2-89AD-337A21BA6C39}" srcOrd="0" destOrd="0" presId="urn:microsoft.com/office/officeart/2018/2/layout/IconLabelList"/>
    <dgm:cxn modelId="{F8DEC38E-B664-4B49-812F-4B251ACCCDDA}" type="presParOf" srcId="{85EB4A65-10D7-4CA5-8833-6C59098EDF46}" destId="{81388914-565E-495F-B558-537D34E0B52B}" srcOrd="1" destOrd="0" presId="urn:microsoft.com/office/officeart/2018/2/layout/IconLabelList"/>
    <dgm:cxn modelId="{1F2D0BCC-1BA6-45A3-8D8C-A62505AB9890}" type="presParOf" srcId="{85EB4A65-10D7-4CA5-8833-6C59098EDF46}" destId="{1B7E4869-5B10-40B7-85C5-83112806BA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E8B8A-A11E-434C-8BA4-996276A4C864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A56E5-C40C-4B0A-ABDA-A8B75BEC41BB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Sort By Cell Color</a:t>
          </a:r>
          <a:endParaRPr lang="en-US" sz="4600" kern="1200"/>
        </a:p>
      </dsp:txBody>
      <dsp:txXfrm>
        <a:off x="1005743" y="3022743"/>
        <a:ext cx="4320000" cy="720000"/>
      </dsp:txXfrm>
    </dsp:sp>
    <dsp:sp modelId="{1FBFDDBA-15FA-44D2-89AD-337A21BA6C39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4869-5B10-40B7-85C5-83112806BA81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Sort By Font Color</a:t>
          </a:r>
          <a:endParaRPr lang="en-US" sz="4600" kern="1200"/>
        </a:p>
      </dsp:txBody>
      <dsp:txXfrm>
        <a:off x="608174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BFC3-CA20-444A-9189-07145F9A3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1AD4-8574-4FD8-8472-7AF4D793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24AD-08B0-4BA4-80AF-3053FE1E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C9E9-3C39-4C63-9E43-D58F31E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29F6-6F76-4461-B92A-C7F617EB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2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930-AB60-4653-B607-4F8B69A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BE31D-8839-4E67-BBB0-6DFC2BB3B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3B38-965A-499A-8184-8CD2042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A46-AAAC-4083-9A35-AA2CF080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8F4F-0DDA-4BA3-A3AA-E1E35F6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49A-3CF2-4EEA-A74B-0F205754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FB96-6A3E-428D-866E-6BC026A5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9F23-86FA-44D6-B9D7-D2761D9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89B8-F3B0-4AD6-8FAA-2F4F7317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030E-4FAC-435D-815B-F2F3CBF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365-4645-4AEF-BEA3-8359ADE1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E2BE-7484-458F-8FCE-926CD6D8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1831-BE6B-41F9-BA7B-E5806D8A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E300-EFCA-49A0-B0E5-10A0158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9D77-6A9B-4F0E-8C51-BE99DD62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7097-F230-45D2-B19F-2BB9B21D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113D-FCFC-453D-A4BB-13A54F5F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EB9F-FFCE-4831-8BC2-B35A7EB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0027-616A-4813-B72C-AAF44D1D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02FF-B5EE-4E88-8440-AD690C74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057-BCB2-4E22-B0D5-A14C5F09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E999-D73F-434F-9F66-0CBE088C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CB86D-2E39-462D-BD12-DE730069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97E3-2E76-43F8-8C77-C3B81F3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34A2-DF2F-40A4-AF9C-9DA3267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1959-F04C-48BE-92BA-9462802F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CAC9-FE5E-4A8A-B723-A158FFF9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5369-0EAF-4AA2-9E0D-4C55A48D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3CB6-61DF-47FB-9DEE-71CDAD0C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B00D5-6B60-492B-B069-33A9F89D4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A37D-36D0-44D1-ADEE-7A2F64A64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0632-39A4-4A42-8687-A98FA77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7D369-EF53-4CD1-8AF7-FEE008B7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57E3-6977-42D7-80D2-1C71308B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FB48-68F2-4B55-A59A-DD62003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888E6-2F81-47E6-A9D3-09514B23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FFDFE-2B91-425E-AF3B-5FD09CDD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9227-B376-4A3B-9DFD-C5EB8D39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6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6205E-C23E-4ADD-9225-581746B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7E191-B7FA-46BE-BA51-5133BD17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FB30-AA2F-4C1B-B4E9-ADD5B474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BE3E-C7A7-4021-A6E8-2D0125E6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0C26-59E9-49E6-BD31-FD8C271E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E4E3-13FC-47AB-8720-182D5A67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50DC-F8A1-477E-B846-C71DAD3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478B-7124-42D1-9825-B6F86C12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ED99-BF7C-493E-ADE1-7F1D3E4B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2327-7909-487F-A6E3-FA47F24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8F70-45C1-4032-B984-FC08BCDE2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56BEE-8031-4845-AFDD-297AEA4C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4AC1-1BBF-4BC4-9CB2-23533AE5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F504-FF06-4E98-B786-3DE38E04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27D96-D029-4065-9285-B943799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2F6AC-8ADB-46BE-A93B-EDF86CE0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05D5-EF6C-4122-88C1-BFC8BAC5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20B4-F946-4371-A03D-4D7D7A02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BAF1-59A7-4959-A834-2C1368CB2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BCEB-48BF-416D-A379-D945E1FA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990-1836-4216-A76C-4483B978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Agenda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DAEA503-92DE-4153-B268-14FFABFA5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0831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07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1</cp:revision>
  <dcterms:created xsi:type="dcterms:W3CDTF">2020-09-28T12:12:44Z</dcterms:created>
  <dcterms:modified xsi:type="dcterms:W3CDTF">2020-09-29T05:27:58Z</dcterms:modified>
</cp:coreProperties>
</file>