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477AB-FB43-42AD-8381-166A89889A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F005F5-D8FC-4A6F-9B05-8DFC0628E968}">
      <dgm:prSet/>
      <dgm:spPr/>
      <dgm:t>
        <a:bodyPr/>
        <a:lstStyle/>
        <a:p>
          <a:r>
            <a:rPr lang="en-IN"/>
            <a:t>Display message on Status Bar</a:t>
          </a:r>
          <a:endParaRPr lang="en-US"/>
        </a:p>
      </dgm:t>
    </dgm:pt>
    <dgm:pt modelId="{DE1776D8-2B96-4E3D-B276-2560C95BBFBB}" type="parTrans" cxnId="{B074D22F-C042-4DB6-B1DC-DD2D8F1E307E}">
      <dgm:prSet/>
      <dgm:spPr/>
      <dgm:t>
        <a:bodyPr/>
        <a:lstStyle/>
        <a:p>
          <a:endParaRPr lang="en-US"/>
        </a:p>
      </dgm:t>
    </dgm:pt>
    <dgm:pt modelId="{FC7B64C8-A1A0-4246-9149-FED90B5AF4CE}" type="sibTrans" cxnId="{B074D22F-C042-4DB6-B1DC-DD2D8F1E307E}">
      <dgm:prSet/>
      <dgm:spPr/>
      <dgm:t>
        <a:bodyPr/>
        <a:lstStyle/>
        <a:p>
          <a:endParaRPr lang="en-US"/>
        </a:p>
      </dgm:t>
    </dgm:pt>
    <dgm:pt modelId="{29697E09-E0C9-4E65-8FB4-E37BD68FD03E}">
      <dgm:prSet/>
      <dgm:spPr/>
      <dgm:t>
        <a:bodyPr/>
        <a:lstStyle/>
        <a:p>
          <a:r>
            <a:rPr lang="en-IN"/>
            <a:t>Hide Status Bar</a:t>
          </a:r>
          <a:endParaRPr lang="en-US"/>
        </a:p>
      </dgm:t>
    </dgm:pt>
    <dgm:pt modelId="{E50D6661-ECA1-4A4B-9C4D-F8894A852402}" type="parTrans" cxnId="{2413EBBF-9129-417C-AB57-D42B62801E30}">
      <dgm:prSet/>
      <dgm:spPr/>
      <dgm:t>
        <a:bodyPr/>
        <a:lstStyle/>
        <a:p>
          <a:endParaRPr lang="en-US"/>
        </a:p>
      </dgm:t>
    </dgm:pt>
    <dgm:pt modelId="{0B51B487-D344-4C8F-A057-23D1D2E5071A}" type="sibTrans" cxnId="{2413EBBF-9129-417C-AB57-D42B62801E30}">
      <dgm:prSet/>
      <dgm:spPr/>
      <dgm:t>
        <a:bodyPr/>
        <a:lstStyle/>
        <a:p>
          <a:endParaRPr lang="en-US"/>
        </a:p>
      </dgm:t>
    </dgm:pt>
    <dgm:pt modelId="{B2B25890-1D42-4510-A0E2-F2DA736D8749}">
      <dgm:prSet/>
      <dgm:spPr/>
      <dgm:t>
        <a:bodyPr/>
        <a:lstStyle/>
        <a:p>
          <a:r>
            <a:rPr lang="en-IN"/>
            <a:t>Show Status Bar</a:t>
          </a:r>
          <a:endParaRPr lang="en-US"/>
        </a:p>
      </dgm:t>
    </dgm:pt>
    <dgm:pt modelId="{8FDAA47B-CF7D-4DBE-B70F-40F7BA7F525E}" type="parTrans" cxnId="{DCD46BB7-1F16-4A3B-AF43-3F457A5D62DE}">
      <dgm:prSet/>
      <dgm:spPr/>
      <dgm:t>
        <a:bodyPr/>
        <a:lstStyle/>
        <a:p>
          <a:endParaRPr lang="en-US"/>
        </a:p>
      </dgm:t>
    </dgm:pt>
    <dgm:pt modelId="{DDF6E650-BF17-40C3-A483-BB53EF77CF1C}" type="sibTrans" cxnId="{DCD46BB7-1F16-4A3B-AF43-3F457A5D62DE}">
      <dgm:prSet/>
      <dgm:spPr/>
      <dgm:t>
        <a:bodyPr/>
        <a:lstStyle/>
        <a:p>
          <a:endParaRPr lang="en-US"/>
        </a:p>
      </dgm:t>
    </dgm:pt>
    <dgm:pt modelId="{4D2D5B68-3BDB-4E6A-AFF5-CB9E986CD17A}" type="pres">
      <dgm:prSet presAssocID="{6BA477AB-FB43-42AD-8381-166A89889AA2}" presName="linear" presStyleCnt="0">
        <dgm:presLayoutVars>
          <dgm:animLvl val="lvl"/>
          <dgm:resizeHandles val="exact"/>
        </dgm:presLayoutVars>
      </dgm:prSet>
      <dgm:spPr/>
    </dgm:pt>
    <dgm:pt modelId="{E409FA01-3C92-4FAC-A3E7-1D9BBF3A1DB4}" type="pres">
      <dgm:prSet presAssocID="{23F005F5-D8FC-4A6F-9B05-8DFC0628E9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8B8563-92DA-4465-816B-7A37DCAF411F}" type="pres">
      <dgm:prSet presAssocID="{FC7B64C8-A1A0-4246-9149-FED90B5AF4CE}" presName="spacer" presStyleCnt="0"/>
      <dgm:spPr/>
    </dgm:pt>
    <dgm:pt modelId="{D9D1306F-DF40-4949-8919-7803BC0BC504}" type="pres">
      <dgm:prSet presAssocID="{29697E09-E0C9-4E65-8FB4-E37BD68FD0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1C5C66-872C-45B9-9FB6-1380D750D4FF}" type="pres">
      <dgm:prSet presAssocID="{0B51B487-D344-4C8F-A057-23D1D2E5071A}" presName="spacer" presStyleCnt="0"/>
      <dgm:spPr/>
    </dgm:pt>
    <dgm:pt modelId="{A4413D40-831D-4404-AEF0-E8BE0B18E33C}" type="pres">
      <dgm:prSet presAssocID="{B2B25890-1D42-4510-A0E2-F2DA736D87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74D22F-C042-4DB6-B1DC-DD2D8F1E307E}" srcId="{6BA477AB-FB43-42AD-8381-166A89889AA2}" destId="{23F005F5-D8FC-4A6F-9B05-8DFC0628E968}" srcOrd="0" destOrd="0" parTransId="{DE1776D8-2B96-4E3D-B276-2560C95BBFBB}" sibTransId="{FC7B64C8-A1A0-4246-9149-FED90B5AF4CE}"/>
    <dgm:cxn modelId="{BE502A4C-A329-49A6-B711-8FCC951C8A74}" type="presOf" srcId="{6BA477AB-FB43-42AD-8381-166A89889AA2}" destId="{4D2D5B68-3BDB-4E6A-AFF5-CB9E986CD17A}" srcOrd="0" destOrd="0" presId="urn:microsoft.com/office/officeart/2005/8/layout/vList2"/>
    <dgm:cxn modelId="{2BB66954-D51D-44F9-9625-FE61566F2EAC}" type="presOf" srcId="{B2B25890-1D42-4510-A0E2-F2DA736D8749}" destId="{A4413D40-831D-4404-AEF0-E8BE0B18E33C}" srcOrd="0" destOrd="0" presId="urn:microsoft.com/office/officeart/2005/8/layout/vList2"/>
    <dgm:cxn modelId="{8DD4717C-9F62-46F0-88BB-2C4AB729E152}" type="presOf" srcId="{23F005F5-D8FC-4A6F-9B05-8DFC0628E968}" destId="{E409FA01-3C92-4FAC-A3E7-1D9BBF3A1DB4}" srcOrd="0" destOrd="0" presId="urn:microsoft.com/office/officeart/2005/8/layout/vList2"/>
    <dgm:cxn modelId="{4E289F89-A9C2-46C6-91B7-5079A24640FC}" type="presOf" srcId="{29697E09-E0C9-4E65-8FB4-E37BD68FD03E}" destId="{D9D1306F-DF40-4949-8919-7803BC0BC504}" srcOrd="0" destOrd="0" presId="urn:microsoft.com/office/officeart/2005/8/layout/vList2"/>
    <dgm:cxn modelId="{DCD46BB7-1F16-4A3B-AF43-3F457A5D62DE}" srcId="{6BA477AB-FB43-42AD-8381-166A89889AA2}" destId="{B2B25890-1D42-4510-A0E2-F2DA736D8749}" srcOrd="2" destOrd="0" parTransId="{8FDAA47B-CF7D-4DBE-B70F-40F7BA7F525E}" sibTransId="{DDF6E650-BF17-40C3-A483-BB53EF77CF1C}"/>
    <dgm:cxn modelId="{2413EBBF-9129-417C-AB57-D42B62801E30}" srcId="{6BA477AB-FB43-42AD-8381-166A89889AA2}" destId="{29697E09-E0C9-4E65-8FB4-E37BD68FD03E}" srcOrd="1" destOrd="0" parTransId="{E50D6661-ECA1-4A4B-9C4D-F8894A852402}" sibTransId="{0B51B487-D344-4C8F-A057-23D1D2E5071A}"/>
    <dgm:cxn modelId="{3E0EB068-E6E4-4470-8C46-261DAB87F638}" type="presParOf" srcId="{4D2D5B68-3BDB-4E6A-AFF5-CB9E986CD17A}" destId="{E409FA01-3C92-4FAC-A3E7-1D9BBF3A1DB4}" srcOrd="0" destOrd="0" presId="urn:microsoft.com/office/officeart/2005/8/layout/vList2"/>
    <dgm:cxn modelId="{F84BC463-C65F-4CA7-BDD5-22FA2AA86B87}" type="presParOf" srcId="{4D2D5B68-3BDB-4E6A-AFF5-CB9E986CD17A}" destId="{618B8563-92DA-4465-816B-7A37DCAF411F}" srcOrd="1" destOrd="0" presId="urn:microsoft.com/office/officeart/2005/8/layout/vList2"/>
    <dgm:cxn modelId="{B688A5E3-8DA8-4EA8-BAFF-DC00A33E345B}" type="presParOf" srcId="{4D2D5B68-3BDB-4E6A-AFF5-CB9E986CD17A}" destId="{D9D1306F-DF40-4949-8919-7803BC0BC504}" srcOrd="2" destOrd="0" presId="urn:microsoft.com/office/officeart/2005/8/layout/vList2"/>
    <dgm:cxn modelId="{99DDF381-0EE0-4A64-B101-7D8BEBA27760}" type="presParOf" srcId="{4D2D5B68-3BDB-4E6A-AFF5-CB9E986CD17A}" destId="{A51C5C66-872C-45B9-9FB6-1380D750D4FF}" srcOrd="3" destOrd="0" presId="urn:microsoft.com/office/officeart/2005/8/layout/vList2"/>
    <dgm:cxn modelId="{A5AEC752-0E56-4AE5-92AF-E3AD193626A1}" type="presParOf" srcId="{4D2D5B68-3BDB-4E6A-AFF5-CB9E986CD17A}" destId="{A4413D40-831D-4404-AEF0-E8BE0B18E3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FA01-3C92-4FAC-A3E7-1D9BBF3A1DB4}">
      <dsp:nvSpPr>
        <dsp:cNvPr id="0" name=""/>
        <dsp:cNvSpPr/>
      </dsp:nvSpPr>
      <dsp:spPr>
        <a:xfrm>
          <a:off x="0" y="18431"/>
          <a:ext cx="6812280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Display message on Status Bar</a:t>
          </a:r>
          <a:endParaRPr lang="en-US" sz="4400" kern="1200"/>
        </a:p>
      </dsp:txBody>
      <dsp:txXfrm>
        <a:off x="85444" y="103875"/>
        <a:ext cx="6641392" cy="1579432"/>
      </dsp:txXfrm>
    </dsp:sp>
    <dsp:sp modelId="{D9D1306F-DF40-4949-8919-7803BC0BC504}">
      <dsp:nvSpPr>
        <dsp:cNvPr id="0" name=""/>
        <dsp:cNvSpPr/>
      </dsp:nvSpPr>
      <dsp:spPr>
        <a:xfrm>
          <a:off x="0" y="1895471"/>
          <a:ext cx="6812280" cy="1750320"/>
        </a:xfrm>
        <a:prstGeom prst="roundRect">
          <a:avLst/>
        </a:prstGeom>
        <a:solidFill>
          <a:schemeClr val="accent2">
            <a:hueOff val="-754624"/>
            <a:satOff val="-4315"/>
            <a:lumOff val="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Hide Status Bar</a:t>
          </a:r>
          <a:endParaRPr lang="en-US" sz="4400" kern="1200"/>
        </a:p>
      </dsp:txBody>
      <dsp:txXfrm>
        <a:off x="85444" y="1980915"/>
        <a:ext cx="6641392" cy="1579432"/>
      </dsp:txXfrm>
    </dsp:sp>
    <dsp:sp modelId="{A4413D40-831D-4404-AEF0-E8BE0B18E33C}">
      <dsp:nvSpPr>
        <dsp:cNvPr id="0" name=""/>
        <dsp:cNvSpPr/>
      </dsp:nvSpPr>
      <dsp:spPr>
        <a:xfrm>
          <a:off x="0" y="3772512"/>
          <a:ext cx="6812280" cy="1750320"/>
        </a:xfrm>
        <a:prstGeom prst="roundRect">
          <a:avLst/>
        </a:prstGeom>
        <a:solidFill>
          <a:schemeClr val="accent2">
            <a:hueOff val="-1509247"/>
            <a:satOff val="-8629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Show Status Bar</a:t>
          </a:r>
          <a:endParaRPr lang="en-US" sz="4400" kern="1200"/>
        </a:p>
      </dsp:txBody>
      <dsp:txXfrm>
        <a:off x="85444" y="3857956"/>
        <a:ext cx="6641392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9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0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2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4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1D3D-08F0-483B-A1AF-11C7CEF4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Status Bar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E0D41-9D66-472A-B1E2-8CA89CE1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B1B31-5D06-4E0B-ACB0-7CA430126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941851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5553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32B93C"/>
      </a:accent1>
      <a:accent2>
        <a:srgbClr val="56B425"/>
      </a:accent2>
      <a:accent3>
        <a:srgbClr val="8FAD2F"/>
      </a:accent3>
      <a:accent4>
        <a:srgbClr val="B89E26"/>
      </a:accent4>
      <a:accent5>
        <a:srgbClr val="D67A3A"/>
      </a:accent5>
      <a:accent6>
        <a:srgbClr val="C4282A"/>
      </a:accent6>
      <a:hlink>
        <a:srgbClr val="A6773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Status Bar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Bar</dc:title>
  <dc:creator>Mohd Jishan</dc:creator>
  <cp:lastModifiedBy>Mohd Jishan</cp:lastModifiedBy>
  <cp:revision>2</cp:revision>
  <dcterms:created xsi:type="dcterms:W3CDTF">2020-09-03T17:16:54Z</dcterms:created>
  <dcterms:modified xsi:type="dcterms:W3CDTF">2020-09-03T17:54:38Z</dcterms:modified>
</cp:coreProperties>
</file>