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7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5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5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5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09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8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85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1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81AAE9-1E6A-4D33-A0DB-E5CD62A488A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D890F7-E953-446A-B12F-122B66C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5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C87-44AD-4879-9723-68BF68C90A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9F56-9A62-4898-8ABC-23E3C5A1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badi" panose="020B0604020104020204" pitchFamily="34" charset="0"/>
              </a:rPr>
              <a:t>Asc</a:t>
            </a:r>
            <a:endParaRPr lang="en-US" sz="4000" dirty="0">
              <a:latin typeface="Abadi" panose="020B0604020104020204" pitchFamily="34" charset="0"/>
            </a:endParaRPr>
          </a:p>
          <a:p>
            <a:r>
              <a:rPr lang="en-US" sz="4000" dirty="0" err="1">
                <a:latin typeface="Abadi" panose="020B0604020104020204" pitchFamily="34" charset="0"/>
              </a:rPr>
              <a:t>Chr</a:t>
            </a:r>
            <a:endParaRPr lang="en-US" sz="4000" dirty="0">
              <a:latin typeface="Abadi" panose="020B0604020104020204" pitchFamily="34" charset="0"/>
            </a:endParaRPr>
          </a:p>
          <a:p>
            <a:r>
              <a:rPr lang="en-US" sz="4000" dirty="0">
                <a:latin typeface="Abadi" panose="020B0604020104020204" pitchFamily="34" charset="0"/>
              </a:rPr>
              <a:t>Trim</a:t>
            </a:r>
          </a:p>
        </p:txBody>
      </p:sp>
    </p:spTree>
    <p:extLst>
      <p:ext uri="{BB962C8B-B14F-4D97-AF65-F5344CB8AC3E}">
        <p14:creationId xmlns:p14="http://schemas.microsoft.com/office/powerpoint/2010/main" val="56453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Abadi</vt:lpstr>
      <vt:lpstr>Arial</vt:lpstr>
      <vt:lpstr>Garamond</vt:lpstr>
      <vt:lpstr>Organic</vt:lpstr>
      <vt:lpstr>String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Functions</dc:title>
  <dc:creator>S A</dc:creator>
  <cp:lastModifiedBy>S A</cp:lastModifiedBy>
  <cp:revision>2</cp:revision>
  <dcterms:created xsi:type="dcterms:W3CDTF">2021-01-05T13:46:02Z</dcterms:created>
  <dcterms:modified xsi:type="dcterms:W3CDTF">2021-01-07T02:49:39Z</dcterms:modified>
</cp:coreProperties>
</file>