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B30-105A-4B99-A5D9-9EFE25133A0B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0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B30-105A-4B99-A5D9-9EFE25133A0B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6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B676B30-105A-4B99-A5D9-9EFE25133A0B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B30-105A-4B99-A5D9-9EFE25133A0B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676B30-105A-4B99-A5D9-9EFE25133A0B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2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B30-105A-4B99-A5D9-9EFE25133A0B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1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B30-105A-4B99-A5D9-9EFE25133A0B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3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B30-105A-4B99-A5D9-9EFE25133A0B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7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B30-105A-4B99-A5D9-9EFE25133A0B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2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B30-105A-4B99-A5D9-9EFE25133A0B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6B30-105A-4B99-A5D9-9EFE25133A0B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B676B30-105A-4B99-A5D9-9EFE25133A0B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54DB5F5-1002-480F-BE6A-73C6E20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14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A5BB-5200-46BD-834D-68B93343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part of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9E56-3A39-4C57-9175-922FC1EC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</a:t>
            </a:r>
          </a:p>
        </p:txBody>
      </p:sp>
    </p:spTree>
    <p:extLst>
      <p:ext uri="{BB962C8B-B14F-4D97-AF65-F5344CB8AC3E}">
        <p14:creationId xmlns:p14="http://schemas.microsoft.com/office/powerpoint/2010/main" val="3585483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83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</vt:lpstr>
      <vt:lpstr>Banded</vt:lpstr>
      <vt:lpstr>Replace part of a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18</cp:revision>
  <dcterms:created xsi:type="dcterms:W3CDTF">2020-12-08T02:26:33Z</dcterms:created>
  <dcterms:modified xsi:type="dcterms:W3CDTF">2021-01-14T17:11:53Z</dcterms:modified>
</cp:coreProperties>
</file>