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254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1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91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5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9/4/2020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850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1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39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05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7" r:id="rId5"/>
    <p:sldLayoutId id="2147483711" r:id="rId6"/>
    <p:sldLayoutId id="2147483712" r:id="rId7"/>
    <p:sldLayoutId id="2147483713" r:id="rId8"/>
    <p:sldLayoutId id="2147483716" r:id="rId9"/>
    <p:sldLayoutId id="2147483714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72931F-3F68-459A-8D9D-F45C16E7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045" y="1346200"/>
            <a:ext cx="5624118" cy="32845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Vertical Text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3" name="Picture 1">
            <a:extLst>
              <a:ext uri="{FF2B5EF4-FFF2-40B4-BE49-F238E27FC236}">
                <a16:creationId xmlns:a16="http://schemas.microsoft.com/office/drawing/2014/main" id="{192CD38B-0DDC-4731-B533-3B3092BF8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19" r="35857" b="-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459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9BAE-F098-42D1-B5BB-1101CFE1F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6A35B7-9FA8-46AD-B7EC-44FE24CEC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277" y="2313919"/>
            <a:ext cx="1162050" cy="3619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3F0CB7-736F-4523-8418-3C2D8642C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947" y="2313919"/>
            <a:ext cx="1457325" cy="3619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47E5ED-3BC0-45B3-9EB1-54CE6AF57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954" y="2313919"/>
            <a:ext cx="1685925" cy="3693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14126B-0D40-4567-814D-4135477A8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6561" y="2360394"/>
            <a:ext cx="2171700" cy="36935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CEC44F-3A16-4A4A-8185-76592C9F2D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5860" y="2290681"/>
            <a:ext cx="1609725" cy="374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1162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41242C"/>
      </a:dk2>
      <a:lt2>
        <a:srgbClr val="E2E5E8"/>
      </a:lt2>
      <a:accent1>
        <a:srgbClr val="B89D7C"/>
      </a:accent1>
      <a:accent2>
        <a:srgbClr val="BA877F"/>
      </a:accent2>
      <a:accent3>
        <a:srgbClr val="C492A0"/>
      </a:accent3>
      <a:accent4>
        <a:srgbClr val="BA7FA8"/>
      </a:accent4>
      <a:accent5>
        <a:srgbClr val="BF93C5"/>
      </a:accent5>
      <a:accent6>
        <a:srgbClr val="9A7FBA"/>
      </a:accent6>
      <a:hlink>
        <a:srgbClr val="6383AB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Meiryo</vt:lpstr>
      <vt:lpstr>Corbel</vt:lpstr>
      <vt:lpstr>SketchLinesVTI</vt:lpstr>
      <vt:lpstr>Vertical Text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Vertical Text</dc:title>
  <dc:creator>Mohd Jishan</dc:creator>
  <cp:lastModifiedBy>Mohd Jishan</cp:lastModifiedBy>
  <cp:revision>8</cp:revision>
  <dcterms:created xsi:type="dcterms:W3CDTF">2020-09-04T15:42:31Z</dcterms:created>
  <dcterms:modified xsi:type="dcterms:W3CDTF">2020-09-04T18:00:59Z</dcterms:modified>
</cp:coreProperties>
</file>