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2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9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31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1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76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4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55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9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8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9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65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8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C80E7D53-BBFF-49ED-A62E-C596D60E68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0495"/>
          <a:stretch/>
        </p:blipFill>
        <p:spPr>
          <a:xfrm>
            <a:off x="20" y="0"/>
            <a:ext cx="12191980" cy="635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88AF93-DD8D-4F08-BFFD-36DBE307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With Statement</a:t>
            </a:r>
          </a:p>
        </p:txBody>
      </p:sp>
    </p:spTree>
    <p:extLst>
      <p:ext uri="{BB962C8B-B14F-4D97-AF65-F5344CB8AC3E}">
        <p14:creationId xmlns:p14="http://schemas.microsoft.com/office/powerpoint/2010/main" val="391756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207C-3396-4D72-B051-37D57B7D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IN" dirty="0"/>
              <a:t>With Statement</a:t>
            </a:r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823B-D4D0-462D-A309-7240CA96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36900" indent="0" fontAlgn="base">
              <a:buNone/>
            </a:pPr>
            <a:r>
              <a:rPr lang="en-US" b="1" i="0" dirty="0">
                <a:effectLst/>
                <a:latin typeface="Open Sans" panose="020B0606030504020204" pitchFamily="34" charset="0"/>
              </a:rPr>
              <a:t>With object</a:t>
            </a:r>
          </a:p>
          <a:p>
            <a:pPr marL="36900" indent="0" fontAlgn="base">
              <a:buNone/>
            </a:pPr>
            <a:r>
              <a:rPr lang="en-US" b="1" i="0" dirty="0">
                <a:effectLst/>
                <a:latin typeface="Open Sans" panose="020B0606030504020204" pitchFamily="34" charset="0"/>
              </a:rPr>
              <a:t>        .property</a:t>
            </a:r>
          </a:p>
          <a:p>
            <a:pPr marL="36900" indent="0" fontAlgn="base">
              <a:buNone/>
            </a:pPr>
            <a:r>
              <a:rPr lang="en-US" b="1" i="0" dirty="0">
                <a:effectLst/>
                <a:latin typeface="Open Sans" panose="020B0606030504020204" pitchFamily="34" charset="0"/>
              </a:rPr>
              <a:t>End With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417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3"/>
      </a:lt2>
      <a:accent1>
        <a:srgbClr val="80A9A3"/>
      </a:accent1>
      <a:accent2>
        <a:srgbClr val="7BA9B8"/>
      </a:accent2>
      <a:accent3>
        <a:srgbClr val="90A1C3"/>
      </a:accent3>
      <a:accent4>
        <a:srgbClr val="847FBA"/>
      </a:accent4>
      <a:accent5>
        <a:srgbClr val="AE96C6"/>
      </a:accent5>
      <a:accent6>
        <a:srgbClr val="B57FBA"/>
      </a:accent6>
      <a:hlink>
        <a:srgbClr val="AE6975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Dubai</vt:lpstr>
      <vt:lpstr>Georgia Pro</vt:lpstr>
      <vt:lpstr>Open Sans</vt:lpstr>
      <vt:lpstr>Wingdings 2</vt:lpstr>
      <vt:lpstr>SlateVTI</vt:lpstr>
      <vt:lpstr>With Statement</vt:lpstr>
      <vt:lpstr>With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Statement</dc:title>
  <dc:creator>Mohd Jishan</dc:creator>
  <cp:lastModifiedBy>Mohd Jishan</cp:lastModifiedBy>
  <cp:revision>2</cp:revision>
  <dcterms:created xsi:type="dcterms:W3CDTF">2020-09-02T18:33:58Z</dcterms:created>
  <dcterms:modified xsi:type="dcterms:W3CDTF">2020-09-02T18:35:08Z</dcterms:modified>
</cp:coreProperties>
</file>