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6D69-259F-4151-AC2C-B2C0BD46DF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237263-E3C4-4028-BA8A-C5D088D31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0D3F13-2E1C-4D08-B6DD-D6D3530D1780}"/>
              </a:ext>
            </a:extLst>
          </p:cNvPr>
          <p:cNvSpPr>
            <a:spLocks noGrp="1"/>
          </p:cNvSpPr>
          <p:nvPr>
            <p:ph type="dt" sz="half" idx="10"/>
          </p:nvPr>
        </p:nvSpPr>
        <p:spPr/>
        <p:txBody>
          <a:bodyPr/>
          <a:lstStyle/>
          <a:p>
            <a:fld id="{2809D46E-04E9-419B-B9C6-54B0B7DBBEF7}" type="datetimeFigureOut">
              <a:rPr lang="en-IN" smtClean="0"/>
              <a:t>26-09-2020</a:t>
            </a:fld>
            <a:endParaRPr lang="en-IN"/>
          </a:p>
        </p:txBody>
      </p:sp>
      <p:sp>
        <p:nvSpPr>
          <p:cNvPr id="5" name="Footer Placeholder 4">
            <a:extLst>
              <a:ext uri="{FF2B5EF4-FFF2-40B4-BE49-F238E27FC236}">
                <a16:creationId xmlns:a16="http://schemas.microsoft.com/office/drawing/2014/main" id="{4ED84B64-EEE1-44BC-B8EA-299B62C7BA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1A3FA-9EA0-4C32-B92F-74452C4381AD}"/>
              </a:ext>
            </a:extLst>
          </p:cNvPr>
          <p:cNvSpPr>
            <a:spLocks noGrp="1"/>
          </p:cNvSpPr>
          <p:nvPr>
            <p:ph type="sldNum" sz="quarter" idx="12"/>
          </p:nvPr>
        </p:nvSpPr>
        <p:spPr/>
        <p:txBody>
          <a:bodyPr/>
          <a:lstStyle/>
          <a:p>
            <a:fld id="{8FA36F8F-346C-4849-ABA1-4EC5AE0AD805}" type="slidenum">
              <a:rPr lang="en-IN" smtClean="0"/>
              <a:t>‹#›</a:t>
            </a:fld>
            <a:endParaRPr lang="en-IN"/>
          </a:p>
        </p:txBody>
      </p:sp>
    </p:spTree>
    <p:extLst>
      <p:ext uri="{BB962C8B-B14F-4D97-AF65-F5344CB8AC3E}">
        <p14:creationId xmlns:p14="http://schemas.microsoft.com/office/powerpoint/2010/main" val="376861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D12E-DB36-4F2F-A682-6BB70F4F3F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15754A-8FAD-4215-9B01-2A0508CE4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06CB47-C6E8-4576-A6D3-A553DBFA8E90}"/>
              </a:ext>
            </a:extLst>
          </p:cNvPr>
          <p:cNvSpPr>
            <a:spLocks noGrp="1"/>
          </p:cNvSpPr>
          <p:nvPr>
            <p:ph type="dt" sz="half" idx="10"/>
          </p:nvPr>
        </p:nvSpPr>
        <p:spPr/>
        <p:txBody>
          <a:bodyPr/>
          <a:lstStyle/>
          <a:p>
            <a:fld id="{2809D46E-04E9-419B-B9C6-54B0B7DBBEF7}" type="datetimeFigureOut">
              <a:rPr lang="en-IN" smtClean="0"/>
              <a:t>26-09-2020</a:t>
            </a:fld>
            <a:endParaRPr lang="en-IN"/>
          </a:p>
        </p:txBody>
      </p:sp>
      <p:sp>
        <p:nvSpPr>
          <p:cNvPr id="5" name="Footer Placeholder 4">
            <a:extLst>
              <a:ext uri="{FF2B5EF4-FFF2-40B4-BE49-F238E27FC236}">
                <a16:creationId xmlns:a16="http://schemas.microsoft.com/office/drawing/2014/main" id="{4A3EBF7D-FEE4-43AA-80F2-54A47289A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ACB6B2-31B5-4AC7-AAF5-1A9E8A4FD605}"/>
              </a:ext>
            </a:extLst>
          </p:cNvPr>
          <p:cNvSpPr>
            <a:spLocks noGrp="1"/>
          </p:cNvSpPr>
          <p:nvPr>
            <p:ph type="sldNum" sz="quarter" idx="12"/>
          </p:nvPr>
        </p:nvSpPr>
        <p:spPr/>
        <p:txBody>
          <a:bodyPr/>
          <a:lstStyle/>
          <a:p>
            <a:fld id="{8FA36F8F-346C-4849-ABA1-4EC5AE0AD805}" type="slidenum">
              <a:rPr lang="en-IN" smtClean="0"/>
              <a:t>‹#›</a:t>
            </a:fld>
            <a:endParaRPr lang="en-IN"/>
          </a:p>
        </p:txBody>
      </p:sp>
    </p:spTree>
    <p:extLst>
      <p:ext uri="{BB962C8B-B14F-4D97-AF65-F5344CB8AC3E}">
        <p14:creationId xmlns:p14="http://schemas.microsoft.com/office/powerpoint/2010/main" val="176378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07138A-70A3-482F-911D-65873E61B6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7FD042-76A0-456A-9FCA-676224BC05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B99FD-1FEC-43EC-9304-3CAF4D9AE496}"/>
              </a:ext>
            </a:extLst>
          </p:cNvPr>
          <p:cNvSpPr>
            <a:spLocks noGrp="1"/>
          </p:cNvSpPr>
          <p:nvPr>
            <p:ph type="dt" sz="half" idx="10"/>
          </p:nvPr>
        </p:nvSpPr>
        <p:spPr/>
        <p:txBody>
          <a:bodyPr/>
          <a:lstStyle/>
          <a:p>
            <a:fld id="{2809D46E-04E9-419B-B9C6-54B0B7DBBEF7}" type="datetimeFigureOut">
              <a:rPr lang="en-IN" smtClean="0"/>
              <a:t>26-09-2020</a:t>
            </a:fld>
            <a:endParaRPr lang="en-IN"/>
          </a:p>
        </p:txBody>
      </p:sp>
      <p:sp>
        <p:nvSpPr>
          <p:cNvPr id="5" name="Footer Placeholder 4">
            <a:extLst>
              <a:ext uri="{FF2B5EF4-FFF2-40B4-BE49-F238E27FC236}">
                <a16:creationId xmlns:a16="http://schemas.microsoft.com/office/drawing/2014/main" id="{6BFA131C-AB84-4384-8872-4056FB198B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DCECC8-60CB-4207-B504-2A565FCC2EAA}"/>
              </a:ext>
            </a:extLst>
          </p:cNvPr>
          <p:cNvSpPr>
            <a:spLocks noGrp="1"/>
          </p:cNvSpPr>
          <p:nvPr>
            <p:ph type="sldNum" sz="quarter" idx="12"/>
          </p:nvPr>
        </p:nvSpPr>
        <p:spPr/>
        <p:txBody>
          <a:bodyPr/>
          <a:lstStyle/>
          <a:p>
            <a:fld id="{8FA36F8F-346C-4849-ABA1-4EC5AE0AD805}" type="slidenum">
              <a:rPr lang="en-IN" smtClean="0"/>
              <a:t>‹#›</a:t>
            </a:fld>
            <a:endParaRPr lang="en-IN"/>
          </a:p>
        </p:txBody>
      </p:sp>
    </p:spTree>
    <p:extLst>
      <p:ext uri="{BB962C8B-B14F-4D97-AF65-F5344CB8AC3E}">
        <p14:creationId xmlns:p14="http://schemas.microsoft.com/office/powerpoint/2010/main" val="294698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3B5A-4C84-4EC8-9667-43339ECB21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5066F4-04ED-4C61-9378-97AD61170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B9E397-107B-4155-A1D3-1954151B458F}"/>
              </a:ext>
            </a:extLst>
          </p:cNvPr>
          <p:cNvSpPr>
            <a:spLocks noGrp="1"/>
          </p:cNvSpPr>
          <p:nvPr>
            <p:ph type="dt" sz="half" idx="10"/>
          </p:nvPr>
        </p:nvSpPr>
        <p:spPr/>
        <p:txBody>
          <a:bodyPr/>
          <a:lstStyle/>
          <a:p>
            <a:fld id="{2809D46E-04E9-419B-B9C6-54B0B7DBBEF7}" type="datetimeFigureOut">
              <a:rPr lang="en-IN" smtClean="0"/>
              <a:t>26-09-2020</a:t>
            </a:fld>
            <a:endParaRPr lang="en-IN"/>
          </a:p>
        </p:txBody>
      </p:sp>
      <p:sp>
        <p:nvSpPr>
          <p:cNvPr id="5" name="Footer Placeholder 4">
            <a:extLst>
              <a:ext uri="{FF2B5EF4-FFF2-40B4-BE49-F238E27FC236}">
                <a16:creationId xmlns:a16="http://schemas.microsoft.com/office/drawing/2014/main" id="{EFDDD133-6B5C-4A82-91F0-CE48DF95D7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0E2B57-85CF-461B-B476-2E84D19F62B7}"/>
              </a:ext>
            </a:extLst>
          </p:cNvPr>
          <p:cNvSpPr>
            <a:spLocks noGrp="1"/>
          </p:cNvSpPr>
          <p:nvPr>
            <p:ph type="sldNum" sz="quarter" idx="12"/>
          </p:nvPr>
        </p:nvSpPr>
        <p:spPr/>
        <p:txBody>
          <a:bodyPr/>
          <a:lstStyle/>
          <a:p>
            <a:fld id="{8FA36F8F-346C-4849-ABA1-4EC5AE0AD805}" type="slidenum">
              <a:rPr lang="en-IN" smtClean="0"/>
              <a:t>‹#›</a:t>
            </a:fld>
            <a:endParaRPr lang="en-IN"/>
          </a:p>
        </p:txBody>
      </p:sp>
    </p:spTree>
    <p:extLst>
      <p:ext uri="{BB962C8B-B14F-4D97-AF65-F5344CB8AC3E}">
        <p14:creationId xmlns:p14="http://schemas.microsoft.com/office/powerpoint/2010/main" val="22801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CE4E-E6AA-49EA-A773-797B564149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4FBE7E-4E3C-43CE-B732-5A7DE6007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A84249-66EC-4393-8370-81DE37B852F7}"/>
              </a:ext>
            </a:extLst>
          </p:cNvPr>
          <p:cNvSpPr>
            <a:spLocks noGrp="1"/>
          </p:cNvSpPr>
          <p:nvPr>
            <p:ph type="dt" sz="half" idx="10"/>
          </p:nvPr>
        </p:nvSpPr>
        <p:spPr/>
        <p:txBody>
          <a:bodyPr/>
          <a:lstStyle/>
          <a:p>
            <a:fld id="{2809D46E-04E9-419B-B9C6-54B0B7DBBEF7}" type="datetimeFigureOut">
              <a:rPr lang="en-IN" smtClean="0"/>
              <a:t>26-09-2020</a:t>
            </a:fld>
            <a:endParaRPr lang="en-IN"/>
          </a:p>
        </p:txBody>
      </p:sp>
      <p:sp>
        <p:nvSpPr>
          <p:cNvPr id="5" name="Footer Placeholder 4">
            <a:extLst>
              <a:ext uri="{FF2B5EF4-FFF2-40B4-BE49-F238E27FC236}">
                <a16:creationId xmlns:a16="http://schemas.microsoft.com/office/drawing/2014/main" id="{FE61824A-4B3D-4DFD-AD7C-99B184FDA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B6454-E4CD-4DAF-A5C8-F93630F8028B}"/>
              </a:ext>
            </a:extLst>
          </p:cNvPr>
          <p:cNvSpPr>
            <a:spLocks noGrp="1"/>
          </p:cNvSpPr>
          <p:nvPr>
            <p:ph type="sldNum" sz="quarter" idx="12"/>
          </p:nvPr>
        </p:nvSpPr>
        <p:spPr/>
        <p:txBody>
          <a:bodyPr/>
          <a:lstStyle/>
          <a:p>
            <a:fld id="{8FA36F8F-346C-4849-ABA1-4EC5AE0AD805}" type="slidenum">
              <a:rPr lang="en-IN" smtClean="0"/>
              <a:t>‹#›</a:t>
            </a:fld>
            <a:endParaRPr lang="en-IN"/>
          </a:p>
        </p:txBody>
      </p:sp>
    </p:spTree>
    <p:extLst>
      <p:ext uri="{BB962C8B-B14F-4D97-AF65-F5344CB8AC3E}">
        <p14:creationId xmlns:p14="http://schemas.microsoft.com/office/powerpoint/2010/main" val="324599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F3C1-B9C8-4AB4-8A49-AAEF869782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CBA566-D584-4312-BF6B-F5F5679EE7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7EC0D-2897-40C5-B683-E1D4D3ECE2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5E63AB-7F78-4659-BB50-09ED6072DF1A}"/>
              </a:ext>
            </a:extLst>
          </p:cNvPr>
          <p:cNvSpPr>
            <a:spLocks noGrp="1"/>
          </p:cNvSpPr>
          <p:nvPr>
            <p:ph type="dt" sz="half" idx="10"/>
          </p:nvPr>
        </p:nvSpPr>
        <p:spPr/>
        <p:txBody>
          <a:bodyPr/>
          <a:lstStyle/>
          <a:p>
            <a:fld id="{2809D46E-04E9-419B-B9C6-54B0B7DBBEF7}" type="datetimeFigureOut">
              <a:rPr lang="en-IN" smtClean="0"/>
              <a:t>26-09-2020</a:t>
            </a:fld>
            <a:endParaRPr lang="en-IN"/>
          </a:p>
        </p:txBody>
      </p:sp>
      <p:sp>
        <p:nvSpPr>
          <p:cNvPr id="6" name="Footer Placeholder 5">
            <a:extLst>
              <a:ext uri="{FF2B5EF4-FFF2-40B4-BE49-F238E27FC236}">
                <a16:creationId xmlns:a16="http://schemas.microsoft.com/office/drawing/2014/main" id="{43FCDA03-38EC-4704-846E-032B36AF30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652382-6853-4A5D-BC4A-2BB05807D5EA}"/>
              </a:ext>
            </a:extLst>
          </p:cNvPr>
          <p:cNvSpPr>
            <a:spLocks noGrp="1"/>
          </p:cNvSpPr>
          <p:nvPr>
            <p:ph type="sldNum" sz="quarter" idx="12"/>
          </p:nvPr>
        </p:nvSpPr>
        <p:spPr/>
        <p:txBody>
          <a:bodyPr/>
          <a:lstStyle/>
          <a:p>
            <a:fld id="{8FA36F8F-346C-4849-ABA1-4EC5AE0AD805}" type="slidenum">
              <a:rPr lang="en-IN" smtClean="0"/>
              <a:t>‹#›</a:t>
            </a:fld>
            <a:endParaRPr lang="en-IN"/>
          </a:p>
        </p:txBody>
      </p:sp>
    </p:spTree>
    <p:extLst>
      <p:ext uri="{BB962C8B-B14F-4D97-AF65-F5344CB8AC3E}">
        <p14:creationId xmlns:p14="http://schemas.microsoft.com/office/powerpoint/2010/main" val="283533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3FFB-9F88-48E6-9CEE-4739117065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3C409A-4DB3-4DAA-8893-136F4FA18F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6860D4-CFA2-4660-B2F0-84D7EC7DF4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902843-3FEB-45D5-A96F-752160C60E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9304EB-438E-4346-A789-85B121B162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F232D7-BD1F-4CB5-853B-24E7DE2D99FF}"/>
              </a:ext>
            </a:extLst>
          </p:cNvPr>
          <p:cNvSpPr>
            <a:spLocks noGrp="1"/>
          </p:cNvSpPr>
          <p:nvPr>
            <p:ph type="dt" sz="half" idx="10"/>
          </p:nvPr>
        </p:nvSpPr>
        <p:spPr/>
        <p:txBody>
          <a:bodyPr/>
          <a:lstStyle/>
          <a:p>
            <a:fld id="{2809D46E-04E9-419B-B9C6-54B0B7DBBEF7}" type="datetimeFigureOut">
              <a:rPr lang="en-IN" smtClean="0"/>
              <a:t>26-09-2020</a:t>
            </a:fld>
            <a:endParaRPr lang="en-IN"/>
          </a:p>
        </p:txBody>
      </p:sp>
      <p:sp>
        <p:nvSpPr>
          <p:cNvPr id="8" name="Footer Placeholder 7">
            <a:extLst>
              <a:ext uri="{FF2B5EF4-FFF2-40B4-BE49-F238E27FC236}">
                <a16:creationId xmlns:a16="http://schemas.microsoft.com/office/drawing/2014/main" id="{2E841204-9EA4-48D4-947B-6941D37276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4BE4A6-9F2D-45E2-A556-2F0C979FDD76}"/>
              </a:ext>
            </a:extLst>
          </p:cNvPr>
          <p:cNvSpPr>
            <a:spLocks noGrp="1"/>
          </p:cNvSpPr>
          <p:nvPr>
            <p:ph type="sldNum" sz="quarter" idx="12"/>
          </p:nvPr>
        </p:nvSpPr>
        <p:spPr/>
        <p:txBody>
          <a:bodyPr/>
          <a:lstStyle/>
          <a:p>
            <a:fld id="{8FA36F8F-346C-4849-ABA1-4EC5AE0AD805}" type="slidenum">
              <a:rPr lang="en-IN" smtClean="0"/>
              <a:t>‹#›</a:t>
            </a:fld>
            <a:endParaRPr lang="en-IN"/>
          </a:p>
        </p:txBody>
      </p:sp>
    </p:spTree>
    <p:extLst>
      <p:ext uri="{BB962C8B-B14F-4D97-AF65-F5344CB8AC3E}">
        <p14:creationId xmlns:p14="http://schemas.microsoft.com/office/powerpoint/2010/main" val="174602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3744-B334-40FA-B52B-56CF9A3CD7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6E7F4D-C593-4FC8-ABE6-2B23F0F0F297}"/>
              </a:ext>
            </a:extLst>
          </p:cNvPr>
          <p:cNvSpPr>
            <a:spLocks noGrp="1"/>
          </p:cNvSpPr>
          <p:nvPr>
            <p:ph type="dt" sz="half" idx="10"/>
          </p:nvPr>
        </p:nvSpPr>
        <p:spPr/>
        <p:txBody>
          <a:bodyPr/>
          <a:lstStyle/>
          <a:p>
            <a:fld id="{2809D46E-04E9-419B-B9C6-54B0B7DBBEF7}" type="datetimeFigureOut">
              <a:rPr lang="en-IN" smtClean="0"/>
              <a:t>26-09-2020</a:t>
            </a:fld>
            <a:endParaRPr lang="en-IN"/>
          </a:p>
        </p:txBody>
      </p:sp>
      <p:sp>
        <p:nvSpPr>
          <p:cNvPr id="4" name="Footer Placeholder 3">
            <a:extLst>
              <a:ext uri="{FF2B5EF4-FFF2-40B4-BE49-F238E27FC236}">
                <a16:creationId xmlns:a16="http://schemas.microsoft.com/office/drawing/2014/main" id="{60BF2E36-B535-4EC5-8346-B9801AE7CF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CB4B3A-820C-41C4-A107-A2AC3420C8DE}"/>
              </a:ext>
            </a:extLst>
          </p:cNvPr>
          <p:cNvSpPr>
            <a:spLocks noGrp="1"/>
          </p:cNvSpPr>
          <p:nvPr>
            <p:ph type="sldNum" sz="quarter" idx="12"/>
          </p:nvPr>
        </p:nvSpPr>
        <p:spPr/>
        <p:txBody>
          <a:bodyPr/>
          <a:lstStyle/>
          <a:p>
            <a:fld id="{8FA36F8F-346C-4849-ABA1-4EC5AE0AD805}" type="slidenum">
              <a:rPr lang="en-IN" smtClean="0"/>
              <a:t>‹#›</a:t>
            </a:fld>
            <a:endParaRPr lang="en-IN"/>
          </a:p>
        </p:txBody>
      </p:sp>
    </p:spTree>
    <p:extLst>
      <p:ext uri="{BB962C8B-B14F-4D97-AF65-F5344CB8AC3E}">
        <p14:creationId xmlns:p14="http://schemas.microsoft.com/office/powerpoint/2010/main" val="34324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FBD56-A808-4485-AF8B-5F3C79BFABDE}"/>
              </a:ext>
            </a:extLst>
          </p:cNvPr>
          <p:cNvSpPr>
            <a:spLocks noGrp="1"/>
          </p:cNvSpPr>
          <p:nvPr>
            <p:ph type="dt" sz="half" idx="10"/>
          </p:nvPr>
        </p:nvSpPr>
        <p:spPr/>
        <p:txBody>
          <a:bodyPr/>
          <a:lstStyle/>
          <a:p>
            <a:fld id="{2809D46E-04E9-419B-B9C6-54B0B7DBBEF7}" type="datetimeFigureOut">
              <a:rPr lang="en-IN" smtClean="0"/>
              <a:t>26-09-2020</a:t>
            </a:fld>
            <a:endParaRPr lang="en-IN"/>
          </a:p>
        </p:txBody>
      </p:sp>
      <p:sp>
        <p:nvSpPr>
          <p:cNvPr id="3" name="Footer Placeholder 2">
            <a:extLst>
              <a:ext uri="{FF2B5EF4-FFF2-40B4-BE49-F238E27FC236}">
                <a16:creationId xmlns:a16="http://schemas.microsoft.com/office/drawing/2014/main" id="{51FA6DD0-52D3-453C-A620-C02EF630CB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05204D-C051-402F-955F-C8B4484FA313}"/>
              </a:ext>
            </a:extLst>
          </p:cNvPr>
          <p:cNvSpPr>
            <a:spLocks noGrp="1"/>
          </p:cNvSpPr>
          <p:nvPr>
            <p:ph type="sldNum" sz="quarter" idx="12"/>
          </p:nvPr>
        </p:nvSpPr>
        <p:spPr/>
        <p:txBody>
          <a:bodyPr/>
          <a:lstStyle/>
          <a:p>
            <a:fld id="{8FA36F8F-346C-4849-ABA1-4EC5AE0AD805}" type="slidenum">
              <a:rPr lang="en-IN" smtClean="0"/>
              <a:t>‹#›</a:t>
            </a:fld>
            <a:endParaRPr lang="en-IN"/>
          </a:p>
        </p:txBody>
      </p:sp>
    </p:spTree>
    <p:extLst>
      <p:ext uri="{BB962C8B-B14F-4D97-AF65-F5344CB8AC3E}">
        <p14:creationId xmlns:p14="http://schemas.microsoft.com/office/powerpoint/2010/main" val="400069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FC2F-76F7-4F04-923D-84ADBC05A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E91AE1-C3C7-4E7C-8398-DFB1E29F5A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916CD4-B619-437D-8883-0A66671D2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69671-994D-45B5-A805-0FC819273D3E}"/>
              </a:ext>
            </a:extLst>
          </p:cNvPr>
          <p:cNvSpPr>
            <a:spLocks noGrp="1"/>
          </p:cNvSpPr>
          <p:nvPr>
            <p:ph type="dt" sz="half" idx="10"/>
          </p:nvPr>
        </p:nvSpPr>
        <p:spPr/>
        <p:txBody>
          <a:bodyPr/>
          <a:lstStyle/>
          <a:p>
            <a:fld id="{2809D46E-04E9-419B-B9C6-54B0B7DBBEF7}" type="datetimeFigureOut">
              <a:rPr lang="en-IN" smtClean="0"/>
              <a:t>26-09-2020</a:t>
            </a:fld>
            <a:endParaRPr lang="en-IN"/>
          </a:p>
        </p:txBody>
      </p:sp>
      <p:sp>
        <p:nvSpPr>
          <p:cNvPr id="6" name="Footer Placeholder 5">
            <a:extLst>
              <a:ext uri="{FF2B5EF4-FFF2-40B4-BE49-F238E27FC236}">
                <a16:creationId xmlns:a16="http://schemas.microsoft.com/office/drawing/2014/main" id="{7CA74F61-02EB-4A18-8000-E3107DE5DF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A6310A-E16B-44D5-AD8D-C27030DB66AC}"/>
              </a:ext>
            </a:extLst>
          </p:cNvPr>
          <p:cNvSpPr>
            <a:spLocks noGrp="1"/>
          </p:cNvSpPr>
          <p:nvPr>
            <p:ph type="sldNum" sz="quarter" idx="12"/>
          </p:nvPr>
        </p:nvSpPr>
        <p:spPr/>
        <p:txBody>
          <a:bodyPr/>
          <a:lstStyle/>
          <a:p>
            <a:fld id="{8FA36F8F-346C-4849-ABA1-4EC5AE0AD805}" type="slidenum">
              <a:rPr lang="en-IN" smtClean="0"/>
              <a:t>‹#›</a:t>
            </a:fld>
            <a:endParaRPr lang="en-IN"/>
          </a:p>
        </p:txBody>
      </p:sp>
    </p:spTree>
    <p:extLst>
      <p:ext uri="{BB962C8B-B14F-4D97-AF65-F5344CB8AC3E}">
        <p14:creationId xmlns:p14="http://schemas.microsoft.com/office/powerpoint/2010/main" val="349789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2F7D-7BFB-4AAD-8D48-E140D07DC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906CB6-55AD-4DA6-88C2-55858E588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79B944-0254-4BD7-9593-8196CFA97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9C2D1-6047-48EC-89E2-9A77727E3C0A}"/>
              </a:ext>
            </a:extLst>
          </p:cNvPr>
          <p:cNvSpPr>
            <a:spLocks noGrp="1"/>
          </p:cNvSpPr>
          <p:nvPr>
            <p:ph type="dt" sz="half" idx="10"/>
          </p:nvPr>
        </p:nvSpPr>
        <p:spPr/>
        <p:txBody>
          <a:bodyPr/>
          <a:lstStyle/>
          <a:p>
            <a:fld id="{2809D46E-04E9-419B-B9C6-54B0B7DBBEF7}" type="datetimeFigureOut">
              <a:rPr lang="en-IN" smtClean="0"/>
              <a:t>26-09-2020</a:t>
            </a:fld>
            <a:endParaRPr lang="en-IN"/>
          </a:p>
        </p:txBody>
      </p:sp>
      <p:sp>
        <p:nvSpPr>
          <p:cNvPr id="6" name="Footer Placeholder 5">
            <a:extLst>
              <a:ext uri="{FF2B5EF4-FFF2-40B4-BE49-F238E27FC236}">
                <a16:creationId xmlns:a16="http://schemas.microsoft.com/office/drawing/2014/main" id="{8598FCF0-505B-4245-9CBC-E977217B4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CD967B-D2C9-4993-9596-576E88EAF9DF}"/>
              </a:ext>
            </a:extLst>
          </p:cNvPr>
          <p:cNvSpPr>
            <a:spLocks noGrp="1"/>
          </p:cNvSpPr>
          <p:nvPr>
            <p:ph type="sldNum" sz="quarter" idx="12"/>
          </p:nvPr>
        </p:nvSpPr>
        <p:spPr/>
        <p:txBody>
          <a:bodyPr/>
          <a:lstStyle/>
          <a:p>
            <a:fld id="{8FA36F8F-346C-4849-ABA1-4EC5AE0AD805}" type="slidenum">
              <a:rPr lang="en-IN" smtClean="0"/>
              <a:t>‹#›</a:t>
            </a:fld>
            <a:endParaRPr lang="en-IN"/>
          </a:p>
        </p:txBody>
      </p:sp>
    </p:spTree>
    <p:extLst>
      <p:ext uri="{BB962C8B-B14F-4D97-AF65-F5344CB8AC3E}">
        <p14:creationId xmlns:p14="http://schemas.microsoft.com/office/powerpoint/2010/main" val="414505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91A26-CB0B-444D-81C4-6A7F8C87DE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0F1DE7-C485-408C-BDCB-DB8272A1F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BA9F7-B1BB-4F3B-9F88-913F98569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9D46E-04E9-419B-B9C6-54B0B7DBBEF7}" type="datetimeFigureOut">
              <a:rPr lang="en-IN" smtClean="0"/>
              <a:t>26-09-2020</a:t>
            </a:fld>
            <a:endParaRPr lang="en-IN"/>
          </a:p>
        </p:txBody>
      </p:sp>
      <p:sp>
        <p:nvSpPr>
          <p:cNvPr id="5" name="Footer Placeholder 4">
            <a:extLst>
              <a:ext uri="{FF2B5EF4-FFF2-40B4-BE49-F238E27FC236}">
                <a16:creationId xmlns:a16="http://schemas.microsoft.com/office/drawing/2014/main" id="{E1D07BFE-F097-492C-918A-12DA865B0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F72952-CC4B-49B5-93D4-9F94A01B12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36F8F-346C-4849-ABA1-4EC5AE0AD805}" type="slidenum">
              <a:rPr lang="en-IN" smtClean="0"/>
              <a:t>‹#›</a:t>
            </a:fld>
            <a:endParaRPr lang="en-IN"/>
          </a:p>
        </p:txBody>
      </p:sp>
    </p:spTree>
    <p:extLst>
      <p:ext uri="{BB962C8B-B14F-4D97-AF65-F5344CB8AC3E}">
        <p14:creationId xmlns:p14="http://schemas.microsoft.com/office/powerpoint/2010/main" val="256660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D6A672-DD10-4BE5-A83B-90CAC9507D1D}"/>
              </a:ext>
            </a:extLst>
          </p:cNvPr>
          <p:cNvPicPr>
            <a:picLocks noChangeAspect="1"/>
          </p:cNvPicPr>
          <p:nvPr/>
        </p:nvPicPr>
        <p:blipFill rotWithShape="1">
          <a:blip r:embed="rId2"/>
          <a:srcRect l="5557" t="11002" r="3536" b="2"/>
          <a:stretch/>
        </p:blipFill>
        <p:spPr>
          <a:xfrm>
            <a:off x="2562726" y="1"/>
            <a:ext cx="9629274" cy="6857999"/>
          </a:xfrm>
          <a:prstGeom prst="rect">
            <a:avLst/>
          </a:prstGeom>
        </p:spPr>
      </p:pic>
      <p:sp>
        <p:nvSpPr>
          <p:cNvPr id="15" name="Freeform: Shape 14">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640E5C9-9D9F-46F8-9D19-08004177FBEA}"/>
              </a:ext>
            </a:extLst>
          </p:cNvPr>
          <p:cNvSpPr>
            <a:spLocks noGrp="1"/>
          </p:cNvSpPr>
          <p:nvPr>
            <p:ph type="title"/>
          </p:nvPr>
        </p:nvSpPr>
        <p:spPr>
          <a:xfrm>
            <a:off x="804672" y="342006"/>
            <a:ext cx="3879232" cy="2248122"/>
          </a:xfrm>
        </p:spPr>
        <p:txBody>
          <a:bodyPr vert="horz" lIns="91440" tIns="45720" rIns="91440" bIns="45720" rtlCol="0" anchor="b">
            <a:normAutofit/>
          </a:bodyPr>
          <a:lstStyle/>
          <a:p>
            <a:r>
              <a:rPr lang="en-US" sz="5400"/>
              <a:t>Multi Level Sort</a:t>
            </a:r>
          </a:p>
        </p:txBody>
      </p:sp>
    </p:spTree>
    <p:extLst>
      <p:ext uri="{BB962C8B-B14F-4D97-AF65-F5344CB8AC3E}">
        <p14:creationId xmlns:p14="http://schemas.microsoft.com/office/powerpoint/2010/main" val="39480800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5C6DD4-3BF5-45F0-B34B-73B6FE32E84D}"/>
              </a:ext>
            </a:extLst>
          </p:cNvPr>
          <p:cNvSpPr>
            <a:spLocks noGrp="1"/>
          </p:cNvSpPr>
          <p:nvPr>
            <p:ph type="title"/>
          </p:nvPr>
        </p:nvSpPr>
        <p:spPr>
          <a:xfrm>
            <a:off x="841248" y="704850"/>
            <a:ext cx="3785616" cy="2978150"/>
          </a:xfrm>
        </p:spPr>
        <p:txBody>
          <a:bodyPr anchor="b">
            <a:normAutofit/>
          </a:bodyPr>
          <a:lstStyle/>
          <a:p>
            <a:r>
              <a:rPr lang="en-IN" b="1" i="0" dirty="0">
                <a:effectLst/>
                <a:latin typeface="Montserrat" panose="02000505000000020004" pitchFamily="2" charset="0"/>
              </a:rPr>
              <a:t>Agenda</a:t>
            </a:r>
            <a:endParaRPr lang="en-IN" dirty="0"/>
          </a:p>
        </p:txBody>
      </p:sp>
      <p:sp>
        <p:nvSpPr>
          <p:cNvPr id="3" name="Content Placeholder 2">
            <a:extLst>
              <a:ext uri="{FF2B5EF4-FFF2-40B4-BE49-F238E27FC236}">
                <a16:creationId xmlns:a16="http://schemas.microsoft.com/office/drawing/2014/main" id="{82C23DCE-8E8E-4D35-8A83-F994D5C9FA82}"/>
              </a:ext>
            </a:extLst>
          </p:cNvPr>
          <p:cNvSpPr>
            <a:spLocks noGrp="1"/>
          </p:cNvSpPr>
          <p:nvPr>
            <p:ph idx="1"/>
          </p:nvPr>
        </p:nvSpPr>
        <p:spPr>
          <a:xfrm>
            <a:off x="6038850" y="704850"/>
            <a:ext cx="5314950" cy="5251450"/>
          </a:xfrm>
        </p:spPr>
        <p:txBody>
          <a:bodyPr anchor="ctr">
            <a:normAutofit/>
          </a:bodyPr>
          <a:lstStyle/>
          <a:p>
            <a:pPr>
              <a:buFont typeface="Wingdings" panose="05000000000000000000" pitchFamily="2" charset="2"/>
              <a:buChar char="Ø"/>
            </a:pPr>
            <a:r>
              <a:rPr lang="en-IN" sz="2100" dirty="0">
                <a:solidFill>
                  <a:schemeClr val="bg1"/>
                </a:solidFill>
              </a:rPr>
              <a:t>Clear Sort Parameters</a:t>
            </a:r>
          </a:p>
          <a:p>
            <a:pPr>
              <a:buFont typeface="Wingdings" panose="05000000000000000000" pitchFamily="2" charset="2"/>
              <a:buChar char="Ø"/>
            </a:pPr>
            <a:r>
              <a:rPr lang="en-IN" sz="2100" dirty="0">
                <a:solidFill>
                  <a:schemeClr val="bg1"/>
                </a:solidFill>
              </a:rPr>
              <a:t>Multi Level Sorting</a:t>
            </a:r>
          </a:p>
        </p:txBody>
      </p:sp>
    </p:spTree>
    <p:extLst>
      <p:ext uri="{BB962C8B-B14F-4D97-AF65-F5344CB8AC3E}">
        <p14:creationId xmlns:p14="http://schemas.microsoft.com/office/powerpoint/2010/main" val="9635290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5C6DD4-3BF5-45F0-B34B-73B6FE32E84D}"/>
              </a:ext>
            </a:extLst>
          </p:cNvPr>
          <p:cNvSpPr>
            <a:spLocks noGrp="1"/>
          </p:cNvSpPr>
          <p:nvPr>
            <p:ph type="title"/>
          </p:nvPr>
        </p:nvSpPr>
        <p:spPr>
          <a:xfrm>
            <a:off x="841248" y="704850"/>
            <a:ext cx="3785616" cy="2978150"/>
          </a:xfrm>
        </p:spPr>
        <p:txBody>
          <a:bodyPr anchor="b">
            <a:normAutofit/>
          </a:bodyPr>
          <a:lstStyle/>
          <a:p>
            <a:r>
              <a:rPr lang="en-IN" b="1" i="0" err="1">
                <a:effectLst/>
                <a:latin typeface="Montserrat" panose="02000505000000020004" pitchFamily="2" charset="0"/>
              </a:rPr>
              <a:t>SortOn</a:t>
            </a:r>
            <a:endParaRPr lang="en-IN" dirty="0"/>
          </a:p>
        </p:txBody>
      </p:sp>
      <p:sp>
        <p:nvSpPr>
          <p:cNvPr id="3" name="Content Placeholder 2">
            <a:extLst>
              <a:ext uri="{FF2B5EF4-FFF2-40B4-BE49-F238E27FC236}">
                <a16:creationId xmlns:a16="http://schemas.microsoft.com/office/drawing/2014/main" id="{82C23DCE-8E8E-4D35-8A83-F994D5C9FA82}"/>
              </a:ext>
            </a:extLst>
          </p:cNvPr>
          <p:cNvSpPr>
            <a:spLocks noGrp="1"/>
          </p:cNvSpPr>
          <p:nvPr>
            <p:ph idx="1"/>
          </p:nvPr>
        </p:nvSpPr>
        <p:spPr>
          <a:xfrm>
            <a:off x="6038850" y="704850"/>
            <a:ext cx="5314950" cy="5251450"/>
          </a:xfrm>
        </p:spPr>
        <p:txBody>
          <a:bodyPr anchor="ctr">
            <a:normAutofit/>
          </a:bodyPr>
          <a:lstStyle/>
          <a:p>
            <a:r>
              <a:rPr lang="en-US" sz="2100" b="0" i="0">
                <a:solidFill>
                  <a:schemeClr val="bg1"/>
                </a:solidFill>
                <a:effectLst/>
                <a:latin typeface="Domine"/>
              </a:rPr>
              <a:t>SortOn chooses whether the sort will use cell values, cell background colours, or cell font colours.  The default setting is Cell Values</a:t>
            </a:r>
            <a:endParaRPr lang="en-IN" sz="2100">
              <a:solidFill>
                <a:schemeClr val="bg1"/>
              </a:solidFill>
            </a:endParaRPr>
          </a:p>
        </p:txBody>
      </p:sp>
    </p:spTree>
    <p:extLst>
      <p:ext uri="{BB962C8B-B14F-4D97-AF65-F5344CB8AC3E}">
        <p14:creationId xmlns:p14="http://schemas.microsoft.com/office/powerpoint/2010/main" val="18019972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606107-FBCA-4E63-B159-ADDB8E1F4FF0}"/>
              </a:ext>
            </a:extLst>
          </p:cNvPr>
          <p:cNvSpPr>
            <a:spLocks noGrp="1"/>
          </p:cNvSpPr>
          <p:nvPr>
            <p:ph type="title"/>
          </p:nvPr>
        </p:nvSpPr>
        <p:spPr>
          <a:xfrm>
            <a:off x="841248" y="704850"/>
            <a:ext cx="3785616" cy="2978150"/>
          </a:xfrm>
        </p:spPr>
        <p:txBody>
          <a:bodyPr anchor="b">
            <a:normAutofit/>
          </a:bodyPr>
          <a:lstStyle/>
          <a:p>
            <a:r>
              <a:rPr lang="en-IN" b="1" i="0">
                <a:effectLst/>
                <a:latin typeface="Montserrat" panose="02000505000000020004" pitchFamily="2" charset="0"/>
              </a:rPr>
              <a:t>Order</a:t>
            </a:r>
            <a:endParaRPr lang="en-IN" dirty="0"/>
          </a:p>
        </p:txBody>
      </p:sp>
      <p:sp>
        <p:nvSpPr>
          <p:cNvPr id="3" name="Content Placeholder 2">
            <a:extLst>
              <a:ext uri="{FF2B5EF4-FFF2-40B4-BE49-F238E27FC236}">
                <a16:creationId xmlns:a16="http://schemas.microsoft.com/office/drawing/2014/main" id="{DFFF5501-CD22-41B8-8E7E-9803EEF5732B}"/>
              </a:ext>
            </a:extLst>
          </p:cNvPr>
          <p:cNvSpPr>
            <a:spLocks noGrp="1"/>
          </p:cNvSpPr>
          <p:nvPr>
            <p:ph idx="1"/>
          </p:nvPr>
        </p:nvSpPr>
        <p:spPr>
          <a:xfrm>
            <a:off x="6038850" y="704850"/>
            <a:ext cx="5314950" cy="5251450"/>
          </a:xfrm>
        </p:spPr>
        <p:txBody>
          <a:bodyPr anchor="ctr">
            <a:normAutofit/>
          </a:bodyPr>
          <a:lstStyle/>
          <a:p>
            <a:r>
              <a:rPr lang="en-US" sz="2100" b="0" i="0">
                <a:solidFill>
                  <a:schemeClr val="bg1"/>
                </a:solidFill>
                <a:effectLst/>
                <a:latin typeface="Domine"/>
              </a:rPr>
              <a:t>Order chooses whether the sort will be done in ascending or descending order.  The default is Ascending</a:t>
            </a:r>
            <a:endParaRPr lang="en-IN" sz="2100">
              <a:solidFill>
                <a:schemeClr val="bg1"/>
              </a:solidFill>
            </a:endParaRPr>
          </a:p>
        </p:txBody>
      </p:sp>
    </p:spTree>
    <p:extLst>
      <p:ext uri="{BB962C8B-B14F-4D97-AF65-F5344CB8AC3E}">
        <p14:creationId xmlns:p14="http://schemas.microsoft.com/office/powerpoint/2010/main" val="766174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EC370C-4B8E-4A97-86DE-A3DDC31EA8F0}"/>
              </a:ext>
            </a:extLst>
          </p:cNvPr>
          <p:cNvSpPr>
            <a:spLocks noGrp="1"/>
          </p:cNvSpPr>
          <p:nvPr>
            <p:ph type="title"/>
          </p:nvPr>
        </p:nvSpPr>
        <p:spPr>
          <a:xfrm>
            <a:off x="841248" y="704850"/>
            <a:ext cx="3785616" cy="2978150"/>
          </a:xfrm>
        </p:spPr>
        <p:txBody>
          <a:bodyPr anchor="b">
            <a:normAutofit/>
          </a:bodyPr>
          <a:lstStyle/>
          <a:p>
            <a:r>
              <a:rPr lang="en-IN" b="1" i="0" err="1">
                <a:effectLst/>
                <a:latin typeface="Montserrat" panose="02000505000000020004" pitchFamily="2" charset="0"/>
              </a:rPr>
              <a:t>DataOption</a:t>
            </a:r>
            <a:endParaRPr lang="en-IN" dirty="0"/>
          </a:p>
        </p:txBody>
      </p:sp>
      <p:sp>
        <p:nvSpPr>
          <p:cNvPr id="3" name="Content Placeholder 2">
            <a:extLst>
              <a:ext uri="{FF2B5EF4-FFF2-40B4-BE49-F238E27FC236}">
                <a16:creationId xmlns:a16="http://schemas.microsoft.com/office/drawing/2014/main" id="{7C656858-9F09-46A3-AD76-C9B1F53D5462}"/>
              </a:ext>
            </a:extLst>
          </p:cNvPr>
          <p:cNvSpPr>
            <a:spLocks noGrp="1"/>
          </p:cNvSpPr>
          <p:nvPr>
            <p:ph idx="1"/>
          </p:nvPr>
        </p:nvSpPr>
        <p:spPr>
          <a:xfrm>
            <a:off x="6038850" y="704850"/>
            <a:ext cx="5314950" cy="5251450"/>
          </a:xfrm>
        </p:spPr>
        <p:txBody>
          <a:bodyPr anchor="ctr">
            <a:normAutofit/>
          </a:bodyPr>
          <a:lstStyle/>
          <a:p>
            <a:r>
              <a:rPr lang="en-US" sz="2100" b="0" i="0">
                <a:solidFill>
                  <a:schemeClr val="bg1"/>
                </a:solidFill>
                <a:effectLst/>
                <a:latin typeface="Domine"/>
              </a:rPr>
              <a:t>DataOption chooses how text and numbers are sorted. The parameter xlSortNormal sorts numeric and text data separately. The parameter xlSortTextAsNumbers treats text as numeric data for the sort. T</a:t>
            </a:r>
            <a:r>
              <a:rPr lang="en-IN" sz="2100" b="0" i="0">
                <a:solidFill>
                  <a:schemeClr val="bg1"/>
                </a:solidFill>
                <a:effectLst/>
                <a:latin typeface="Domine"/>
              </a:rPr>
              <a:t>he default is xlSortNormal</a:t>
            </a:r>
            <a:endParaRPr lang="en-IN" sz="2100">
              <a:solidFill>
                <a:schemeClr val="bg1"/>
              </a:solidFill>
            </a:endParaRPr>
          </a:p>
        </p:txBody>
      </p:sp>
    </p:spTree>
    <p:extLst>
      <p:ext uri="{BB962C8B-B14F-4D97-AF65-F5344CB8AC3E}">
        <p14:creationId xmlns:p14="http://schemas.microsoft.com/office/powerpoint/2010/main" val="30739579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4FD218-AD01-4072-85B1-2E446EA4195D}"/>
              </a:ext>
            </a:extLst>
          </p:cNvPr>
          <p:cNvSpPr>
            <a:spLocks noGrp="1"/>
          </p:cNvSpPr>
          <p:nvPr>
            <p:ph type="title"/>
          </p:nvPr>
        </p:nvSpPr>
        <p:spPr>
          <a:xfrm>
            <a:off x="841248" y="704850"/>
            <a:ext cx="3785616" cy="2978150"/>
          </a:xfrm>
        </p:spPr>
        <p:txBody>
          <a:bodyPr anchor="b">
            <a:normAutofit/>
          </a:bodyPr>
          <a:lstStyle/>
          <a:p>
            <a:r>
              <a:rPr lang="en-IN" b="1" i="0">
                <a:effectLst/>
                <a:latin typeface="Montserrat" panose="02000505000000020004" pitchFamily="2" charset="0"/>
              </a:rPr>
              <a:t>Header</a:t>
            </a:r>
            <a:endParaRPr lang="en-IN" dirty="0"/>
          </a:p>
        </p:txBody>
      </p:sp>
      <p:sp>
        <p:nvSpPr>
          <p:cNvPr id="3" name="Content Placeholder 2">
            <a:extLst>
              <a:ext uri="{FF2B5EF4-FFF2-40B4-BE49-F238E27FC236}">
                <a16:creationId xmlns:a16="http://schemas.microsoft.com/office/drawing/2014/main" id="{9AE94B9B-F8CE-480F-B690-343A1AC452BE}"/>
              </a:ext>
            </a:extLst>
          </p:cNvPr>
          <p:cNvSpPr>
            <a:spLocks noGrp="1"/>
          </p:cNvSpPr>
          <p:nvPr>
            <p:ph idx="1"/>
          </p:nvPr>
        </p:nvSpPr>
        <p:spPr>
          <a:xfrm>
            <a:off x="6038850" y="704850"/>
            <a:ext cx="5314950" cy="5251450"/>
          </a:xfrm>
        </p:spPr>
        <p:txBody>
          <a:bodyPr anchor="ctr">
            <a:normAutofit/>
          </a:bodyPr>
          <a:lstStyle/>
          <a:p>
            <a:r>
              <a:rPr lang="en-US" sz="2100" b="0" i="0">
                <a:solidFill>
                  <a:schemeClr val="bg1"/>
                </a:solidFill>
                <a:effectLst/>
                <a:latin typeface="Domine"/>
              </a:rPr>
              <a:t>Header chooses whether the tabular data range has a header row or not.  If there is a header row, you do not want this included in the sort.</a:t>
            </a:r>
            <a:endParaRPr lang="en-IN" sz="2100">
              <a:solidFill>
                <a:schemeClr val="bg1"/>
              </a:solidFill>
            </a:endParaRPr>
          </a:p>
        </p:txBody>
      </p:sp>
    </p:spTree>
    <p:extLst>
      <p:ext uri="{BB962C8B-B14F-4D97-AF65-F5344CB8AC3E}">
        <p14:creationId xmlns:p14="http://schemas.microsoft.com/office/powerpoint/2010/main" val="12679186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EA0CD4-9F2C-44B2-A8D2-4B7E8D1752CE}"/>
              </a:ext>
            </a:extLst>
          </p:cNvPr>
          <p:cNvSpPr>
            <a:spLocks noGrp="1"/>
          </p:cNvSpPr>
          <p:nvPr>
            <p:ph type="title"/>
          </p:nvPr>
        </p:nvSpPr>
        <p:spPr>
          <a:xfrm>
            <a:off x="841248" y="704850"/>
            <a:ext cx="3785616" cy="2978150"/>
          </a:xfrm>
        </p:spPr>
        <p:txBody>
          <a:bodyPr anchor="b">
            <a:normAutofit/>
          </a:bodyPr>
          <a:lstStyle/>
          <a:p>
            <a:r>
              <a:rPr lang="en-IN" b="1" i="0" dirty="0" err="1">
                <a:effectLst/>
                <a:latin typeface="Montserrat" panose="02000505000000020004" pitchFamily="2" charset="0"/>
              </a:rPr>
              <a:t>MatchCase</a:t>
            </a:r>
            <a:endParaRPr lang="en-IN" dirty="0"/>
          </a:p>
        </p:txBody>
      </p:sp>
      <p:sp>
        <p:nvSpPr>
          <p:cNvPr id="3" name="Content Placeholder 2">
            <a:extLst>
              <a:ext uri="{FF2B5EF4-FFF2-40B4-BE49-F238E27FC236}">
                <a16:creationId xmlns:a16="http://schemas.microsoft.com/office/drawing/2014/main" id="{3479549D-D4BB-43E2-8838-65B672DAF181}"/>
              </a:ext>
            </a:extLst>
          </p:cNvPr>
          <p:cNvSpPr>
            <a:spLocks noGrp="1"/>
          </p:cNvSpPr>
          <p:nvPr>
            <p:ph idx="1"/>
          </p:nvPr>
        </p:nvSpPr>
        <p:spPr>
          <a:xfrm>
            <a:off x="6038850" y="704850"/>
            <a:ext cx="5314950" cy="5251450"/>
          </a:xfrm>
        </p:spPr>
        <p:txBody>
          <a:bodyPr anchor="ctr">
            <a:normAutofit/>
          </a:bodyPr>
          <a:lstStyle/>
          <a:p>
            <a:r>
              <a:rPr lang="en-US" sz="2100" b="0" i="0">
                <a:solidFill>
                  <a:schemeClr val="bg1"/>
                </a:solidFill>
                <a:effectLst/>
                <a:latin typeface="Domine"/>
              </a:rPr>
              <a:t>This parameter determines whether the sort is case-sensitive or not.  Option values are True or False. If the value is False, then lower case values are considered the same as upper case values. If the value is True, then the sort will show the difference between upper and lower case values within the sort. The default value is False</a:t>
            </a:r>
            <a:endParaRPr lang="en-IN" sz="2100">
              <a:solidFill>
                <a:schemeClr val="bg1"/>
              </a:solidFill>
            </a:endParaRPr>
          </a:p>
        </p:txBody>
      </p:sp>
    </p:spTree>
    <p:extLst>
      <p:ext uri="{BB962C8B-B14F-4D97-AF65-F5344CB8AC3E}">
        <p14:creationId xmlns:p14="http://schemas.microsoft.com/office/powerpoint/2010/main" val="25996257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B4B80E-1650-4B62-AF96-1D16699687D0}"/>
              </a:ext>
            </a:extLst>
          </p:cNvPr>
          <p:cNvSpPr>
            <a:spLocks noGrp="1"/>
          </p:cNvSpPr>
          <p:nvPr>
            <p:ph type="title"/>
          </p:nvPr>
        </p:nvSpPr>
        <p:spPr>
          <a:xfrm>
            <a:off x="841248" y="704850"/>
            <a:ext cx="3785616" cy="2978150"/>
          </a:xfrm>
        </p:spPr>
        <p:txBody>
          <a:bodyPr anchor="b">
            <a:normAutofit/>
          </a:bodyPr>
          <a:lstStyle/>
          <a:p>
            <a:r>
              <a:rPr lang="en-IN" b="1" i="0">
                <a:effectLst/>
                <a:latin typeface="Montserrat" panose="02000505000000020004" pitchFamily="2" charset="0"/>
              </a:rPr>
              <a:t>Orientation</a:t>
            </a:r>
            <a:endParaRPr lang="en-IN" dirty="0"/>
          </a:p>
        </p:txBody>
      </p:sp>
      <p:sp>
        <p:nvSpPr>
          <p:cNvPr id="3" name="Content Placeholder 2">
            <a:extLst>
              <a:ext uri="{FF2B5EF4-FFF2-40B4-BE49-F238E27FC236}">
                <a16:creationId xmlns:a16="http://schemas.microsoft.com/office/drawing/2014/main" id="{7FB2C7E3-85BF-4CF8-8B26-4D8829E7278C}"/>
              </a:ext>
            </a:extLst>
          </p:cNvPr>
          <p:cNvSpPr>
            <a:spLocks noGrp="1"/>
          </p:cNvSpPr>
          <p:nvPr>
            <p:ph idx="1"/>
          </p:nvPr>
        </p:nvSpPr>
        <p:spPr>
          <a:xfrm>
            <a:off x="6038850" y="704850"/>
            <a:ext cx="5314950" cy="5251450"/>
          </a:xfrm>
        </p:spPr>
        <p:txBody>
          <a:bodyPr anchor="ctr">
            <a:normAutofit/>
          </a:bodyPr>
          <a:lstStyle/>
          <a:p>
            <a:r>
              <a:rPr lang="en-US" sz="2100" b="0" i="0">
                <a:solidFill>
                  <a:schemeClr val="bg1"/>
                </a:solidFill>
                <a:effectLst/>
                <a:latin typeface="Domine"/>
              </a:rPr>
              <a:t>This parameter determines whether the sort will take place downwards through the rows, or across all the columns.  The default value is xlTopToBottom (sort through rows).  You can use xlLeftToRight if you wish to sort horizonally. Values such as xlRows and xlColumns do not work for this parameter.</a:t>
            </a:r>
            <a:endParaRPr lang="en-IN" sz="2100">
              <a:solidFill>
                <a:schemeClr val="bg1"/>
              </a:solidFill>
            </a:endParaRPr>
          </a:p>
        </p:txBody>
      </p:sp>
    </p:spTree>
    <p:extLst>
      <p:ext uri="{BB962C8B-B14F-4D97-AF65-F5344CB8AC3E}">
        <p14:creationId xmlns:p14="http://schemas.microsoft.com/office/powerpoint/2010/main" val="382595667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245</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Domine</vt:lpstr>
      <vt:lpstr>Montserrat</vt:lpstr>
      <vt:lpstr>Wingdings</vt:lpstr>
      <vt:lpstr>Office Theme</vt:lpstr>
      <vt:lpstr>Multi Level Sort</vt:lpstr>
      <vt:lpstr>Agenda</vt:lpstr>
      <vt:lpstr>SortOn</vt:lpstr>
      <vt:lpstr>Order</vt:lpstr>
      <vt:lpstr>DataOption</vt:lpstr>
      <vt:lpstr>Header</vt:lpstr>
      <vt:lpstr>MatchCase</vt:lpstr>
      <vt:lpstr>Orientation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Level Sort</dc:title>
  <dc:creator>Mohd Jishan</dc:creator>
  <cp:lastModifiedBy>Mohd Jishan</cp:lastModifiedBy>
  <cp:revision>6</cp:revision>
  <dcterms:created xsi:type="dcterms:W3CDTF">2020-09-21T13:19:19Z</dcterms:created>
  <dcterms:modified xsi:type="dcterms:W3CDTF">2020-09-26T18:31:03Z</dcterms:modified>
</cp:coreProperties>
</file>