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1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7" r:id="rId5"/>
    <p:sldLayoutId id="2147483671" r:id="rId6"/>
    <p:sldLayoutId id="2147483672" r:id="rId7"/>
    <p:sldLayoutId id="2147483673" r:id="rId8"/>
    <p:sldLayoutId id="2147483676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AB8FEE-979D-4780-8FE8-8EA60082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9600"/>
              <a:t>Basic Sorting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CFF33-425A-4F48-9D59-46031385F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84" r="-1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0A47C"/>
          </a:solidFill>
          <a:ln w="38100" cap="rnd">
            <a:solidFill>
              <a:srgbClr val="A0A47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21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412E"/>
      </a:dk2>
      <a:lt2>
        <a:srgbClr val="EAEAEE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847FBA"/>
      </a:hlink>
      <a:folHlink>
        <a:srgbClr val="848484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Basic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Sorting</dc:title>
  <dc:creator>Mohd Jishan</dc:creator>
  <cp:lastModifiedBy>Mohd Jishan</cp:lastModifiedBy>
  <cp:revision>1</cp:revision>
  <dcterms:created xsi:type="dcterms:W3CDTF">2020-09-21T11:31:13Z</dcterms:created>
  <dcterms:modified xsi:type="dcterms:W3CDTF">2020-09-21T11:31:17Z</dcterms:modified>
</cp:coreProperties>
</file>