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2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9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6" r:id="rId5"/>
    <p:sldLayoutId id="2147483710" r:id="rId6"/>
    <p:sldLayoutId id="2147483711" r:id="rId7"/>
    <p:sldLayoutId id="2147483712" r:id="rId8"/>
    <p:sldLayoutId id="2147483715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6301EBC-8561-4813-9804-6F5EA6DEA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13" b="2"/>
          <a:stretch/>
        </p:blipFill>
        <p:spPr>
          <a:xfrm>
            <a:off x="3523488" y="-15239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A47601-4737-47D1-A4DD-40B5F78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376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dirty="0">
                <a:effectLst/>
              </a:rPr>
              <a:t>Find last row or column in </a:t>
            </a:r>
            <a:r>
              <a:rPr lang="en-US" sz="4800" dirty="0"/>
              <a:t>VBA</a:t>
            </a:r>
            <a:br>
              <a:rPr lang="en-US" sz="4800" i="0" dirty="0">
                <a:effectLst/>
              </a:rPr>
            </a:br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858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5AFAE"/>
      </a:accent1>
      <a:accent2>
        <a:srgbClr val="3BB17E"/>
      </a:accent2>
      <a:accent3>
        <a:srgbClr val="48B759"/>
      </a:accent3>
      <a:accent4>
        <a:srgbClr val="5AB13B"/>
      </a:accent4>
      <a:accent5>
        <a:srgbClr val="8BAC44"/>
      </a:accent5>
      <a:accent6>
        <a:srgbClr val="AEA33A"/>
      </a:accent6>
      <a:hlink>
        <a:srgbClr val="5F8D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Find last row or column in VBA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last row or column in vba </dc:title>
  <dc:creator>Mohd Jishan</dc:creator>
  <cp:lastModifiedBy>Mohd Jishan</cp:lastModifiedBy>
  <cp:revision>2</cp:revision>
  <dcterms:created xsi:type="dcterms:W3CDTF">2020-08-14T16:39:03Z</dcterms:created>
  <dcterms:modified xsi:type="dcterms:W3CDTF">2020-09-03T19:12:45Z</dcterms:modified>
</cp:coreProperties>
</file>