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12CE5-1AD4-44C3-A381-CE78DC24253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2FC15A-9896-4589-A15C-773D43CC3027}">
      <dgm:prSet/>
      <dgm:spPr/>
      <dgm:t>
        <a:bodyPr/>
        <a:lstStyle/>
        <a:p>
          <a:r>
            <a:rPr lang="en-US" dirty="0"/>
            <a:t>Hide Row &amp; Column Heading in Excel</a:t>
          </a:r>
        </a:p>
      </dgm:t>
    </dgm:pt>
    <dgm:pt modelId="{1D42716F-B3D0-4277-B3B3-E58D5874C171}" type="parTrans" cxnId="{EB885C56-E111-464A-9DE5-0A4CED94A631}">
      <dgm:prSet/>
      <dgm:spPr/>
      <dgm:t>
        <a:bodyPr/>
        <a:lstStyle/>
        <a:p>
          <a:endParaRPr lang="en-US"/>
        </a:p>
      </dgm:t>
    </dgm:pt>
    <dgm:pt modelId="{29EB1B99-CDDC-471D-8DDC-7714B0815A68}" type="sibTrans" cxnId="{EB885C56-E111-464A-9DE5-0A4CED94A631}">
      <dgm:prSet/>
      <dgm:spPr/>
      <dgm:t>
        <a:bodyPr/>
        <a:lstStyle/>
        <a:p>
          <a:endParaRPr lang="en-US"/>
        </a:p>
      </dgm:t>
    </dgm:pt>
    <dgm:pt modelId="{DB08F0FF-EF38-4FDC-8956-A21FA2E97858}">
      <dgm:prSet/>
      <dgm:spPr/>
      <dgm:t>
        <a:bodyPr/>
        <a:lstStyle/>
        <a:p>
          <a:r>
            <a:rPr lang="en-US" dirty="0"/>
            <a:t>Show Row &amp; Column in Excel</a:t>
          </a:r>
        </a:p>
      </dgm:t>
    </dgm:pt>
    <dgm:pt modelId="{385462B2-5215-4ECD-8482-7792094300A7}" type="parTrans" cxnId="{8CF43A4F-7129-4C18-AF3F-74D270DCDE14}">
      <dgm:prSet/>
      <dgm:spPr/>
      <dgm:t>
        <a:bodyPr/>
        <a:lstStyle/>
        <a:p>
          <a:endParaRPr lang="en-US"/>
        </a:p>
      </dgm:t>
    </dgm:pt>
    <dgm:pt modelId="{15D689EF-174C-4E04-9783-3D35E9E090AA}" type="sibTrans" cxnId="{8CF43A4F-7129-4C18-AF3F-74D270DCDE14}">
      <dgm:prSet/>
      <dgm:spPr/>
      <dgm:t>
        <a:bodyPr/>
        <a:lstStyle/>
        <a:p>
          <a:endParaRPr lang="en-US"/>
        </a:p>
      </dgm:t>
    </dgm:pt>
    <dgm:pt modelId="{ECD8D496-E27A-407B-BC7F-3DEA9DD87F48}">
      <dgm:prSet/>
      <dgm:spPr/>
      <dgm:t>
        <a:bodyPr/>
        <a:lstStyle/>
        <a:p>
          <a:r>
            <a:rPr lang="en-US" dirty="0"/>
            <a:t>Hide Row &amp; Column Heading in VBA</a:t>
          </a:r>
        </a:p>
      </dgm:t>
    </dgm:pt>
    <dgm:pt modelId="{A4F3C206-8E21-4758-9DD3-FCDA20EA20DE}" type="parTrans" cxnId="{4FC938A1-F85F-436B-BBB2-F2D6579046A2}">
      <dgm:prSet/>
      <dgm:spPr/>
      <dgm:t>
        <a:bodyPr/>
        <a:lstStyle/>
        <a:p>
          <a:endParaRPr lang="en-US"/>
        </a:p>
      </dgm:t>
    </dgm:pt>
    <dgm:pt modelId="{02B3AD9E-D963-4FD4-ACF5-B8F0C997B5CA}" type="sibTrans" cxnId="{4FC938A1-F85F-436B-BBB2-F2D6579046A2}">
      <dgm:prSet/>
      <dgm:spPr/>
      <dgm:t>
        <a:bodyPr/>
        <a:lstStyle/>
        <a:p>
          <a:endParaRPr lang="en-US"/>
        </a:p>
      </dgm:t>
    </dgm:pt>
    <dgm:pt modelId="{AE0D0D54-F39A-4B40-9D31-79104CB2E6CD}">
      <dgm:prSet/>
      <dgm:spPr/>
      <dgm:t>
        <a:bodyPr/>
        <a:lstStyle/>
        <a:p>
          <a:r>
            <a:rPr lang="en-US" dirty="0"/>
            <a:t>Show Row &amp; Column in VBA</a:t>
          </a:r>
        </a:p>
      </dgm:t>
    </dgm:pt>
    <dgm:pt modelId="{FDB4BEF2-0627-455F-AFD1-9428C5173DFF}" type="parTrans" cxnId="{7224C3C6-A230-4B7B-A496-0999A6FFE51D}">
      <dgm:prSet/>
      <dgm:spPr/>
      <dgm:t>
        <a:bodyPr/>
        <a:lstStyle/>
        <a:p>
          <a:endParaRPr lang="en-US"/>
        </a:p>
      </dgm:t>
    </dgm:pt>
    <dgm:pt modelId="{9D9189F5-6054-4405-B76D-DE430ABEE8D5}" type="sibTrans" cxnId="{7224C3C6-A230-4B7B-A496-0999A6FFE51D}">
      <dgm:prSet/>
      <dgm:spPr/>
      <dgm:t>
        <a:bodyPr/>
        <a:lstStyle/>
        <a:p>
          <a:endParaRPr lang="en-US"/>
        </a:p>
      </dgm:t>
    </dgm:pt>
    <dgm:pt modelId="{7072ED2C-3D53-4916-8298-588D9B9F0A5F}" type="pres">
      <dgm:prSet presAssocID="{B7A12CE5-1AD4-44C3-A381-CE78DC242537}" presName="root" presStyleCnt="0">
        <dgm:presLayoutVars>
          <dgm:dir/>
          <dgm:resizeHandles val="exact"/>
        </dgm:presLayoutVars>
      </dgm:prSet>
      <dgm:spPr/>
    </dgm:pt>
    <dgm:pt modelId="{E14F2AE6-EB8B-42A6-884D-4597D6D0BE75}" type="pres">
      <dgm:prSet presAssocID="{B7A12CE5-1AD4-44C3-A381-CE78DC242537}" presName="container" presStyleCnt="0">
        <dgm:presLayoutVars>
          <dgm:dir/>
          <dgm:resizeHandles val="exact"/>
        </dgm:presLayoutVars>
      </dgm:prSet>
      <dgm:spPr/>
    </dgm:pt>
    <dgm:pt modelId="{CCDC172F-594E-4E21-BA94-000C1ACE47BD}" type="pres">
      <dgm:prSet presAssocID="{982FC15A-9896-4589-A15C-773D43CC3027}" presName="compNode" presStyleCnt="0"/>
      <dgm:spPr/>
    </dgm:pt>
    <dgm:pt modelId="{66A85434-D127-412B-9223-1D84C98B41A9}" type="pres">
      <dgm:prSet presAssocID="{982FC15A-9896-4589-A15C-773D43CC3027}" presName="iconBgRect" presStyleLbl="bgShp" presStyleIdx="0" presStyleCnt="4"/>
      <dgm:spPr/>
    </dgm:pt>
    <dgm:pt modelId="{65449BE6-B36C-45DC-8C10-79E5CD946B76}" type="pres">
      <dgm:prSet presAssocID="{982FC15A-9896-4589-A15C-773D43CC30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942E94B-7042-4039-B5CD-98E687DED54F}" type="pres">
      <dgm:prSet presAssocID="{982FC15A-9896-4589-A15C-773D43CC3027}" presName="spaceRect" presStyleCnt="0"/>
      <dgm:spPr/>
    </dgm:pt>
    <dgm:pt modelId="{934FE58C-7AA5-42D9-9B48-CA5E410D5F73}" type="pres">
      <dgm:prSet presAssocID="{982FC15A-9896-4589-A15C-773D43CC3027}" presName="textRect" presStyleLbl="revTx" presStyleIdx="0" presStyleCnt="4">
        <dgm:presLayoutVars>
          <dgm:chMax val="1"/>
          <dgm:chPref val="1"/>
        </dgm:presLayoutVars>
      </dgm:prSet>
      <dgm:spPr/>
    </dgm:pt>
    <dgm:pt modelId="{AC9DD038-6923-4202-846D-6555A617BCA2}" type="pres">
      <dgm:prSet presAssocID="{29EB1B99-CDDC-471D-8DDC-7714B0815A68}" presName="sibTrans" presStyleLbl="sibTrans2D1" presStyleIdx="0" presStyleCnt="0"/>
      <dgm:spPr/>
    </dgm:pt>
    <dgm:pt modelId="{5616A65D-3B2B-455E-96AD-9ADA91D94FCD}" type="pres">
      <dgm:prSet presAssocID="{DB08F0FF-EF38-4FDC-8956-A21FA2E97858}" presName="compNode" presStyleCnt="0"/>
      <dgm:spPr/>
    </dgm:pt>
    <dgm:pt modelId="{22BB3254-90C1-4472-8EC5-9F611402C993}" type="pres">
      <dgm:prSet presAssocID="{DB08F0FF-EF38-4FDC-8956-A21FA2E97858}" presName="iconBgRect" presStyleLbl="bgShp" presStyleIdx="1" presStyleCnt="4"/>
      <dgm:spPr/>
    </dgm:pt>
    <dgm:pt modelId="{81E074D2-F2FA-4AA7-B63F-F474F68447B1}" type="pres">
      <dgm:prSet presAssocID="{DB08F0FF-EF38-4FDC-8956-A21FA2E978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51EE19D-5293-4A4B-9F72-8075595C495E}" type="pres">
      <dgm:prSet presAssocID="{DB08F0FF-EF38-4FDC-8956-A21FA2E97858}" presName="spaceRect" presStyleCnt="0"/>
      <dgm:spPr/>
    </dgm:pt>
    <dgm:pt modelId="{3C55E55A-B4E1-4498-BCDE-DA8EDD6BA7E3}" type="pres">
      <dgm:prSet presAssocID="{DB08F0FF-EF38-4FDC-8956-A21FA2E97858}" presName="textRect" presStyleLbl="revTx" presStyleIdx="1" presStyleCnt="4">
        <dgm:presLayoutVars>
          <dgm:chMax val="1"/>
          <dgm:chPref val="1"/>
        </dgm:presLayoutVars>
      </dgm:prSet>
      <dgm:spPr/>
    </dgm:pt>
    <dgm:pt modelId="{9DE618F8-DFC4-4E7F-9844-D413AF2D93E0}" type="pres">
      <dgm:prSet presAssocID="{15D689EF-174C-4E04-9783-3D35E9E090AA}" presName="sibTrans" presStyleLbl="sibTrans2D1" presStyleIdx="0" presStyleCnt="0"/>
      <dgm:spPr/>
    </dgm:pt>
    <dgm:pt modelId="{D254A6A1-7F4A-4EC7-873E-B5283D192850}" type="pres">
      <dgm:prSet presAssocID="{ECD8D496-E27A-407B-BC7F-3DEA9DD87F48}" presName="compNode" presStyleCnt="0"/>
      <dgm:spPr/>
    </dgm:pt>
    <dgm:pt modelId="{F6DD29DA-7652-4EA9-A2C3-CD5FC53095BF}" type="pres">
      <dgm:prSet presAssocID="{ECD8D496-E27A-407B-BC7F-3DEA9DD87F48}" presName="iconBgRect" presStyleLbl="bgShp" presStyleIdx="2" presStyleCnt="4"/>
      <dgm:spPr/>
    </dgm:pt>
    <dgm:pt modelId="{F0B66F9A-5703-49A9-BF8D-9CA2F3D40A22}" type="pres">
      <dgm:prSet presAssocID="{ECD8D496-E27A-407B-BC7F-3DEA9DD87F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230D206B-94B6-419D-B79E-B98E412A3A0F}" type="pres">
      <dgm:prSet presAssocID="{ECD8D496-E27A-407B-BC7F-3DEA9DD87F48}" presName="spaceRect" presStyleCnt="0"/>
      <dgm:spPr/>
    </dgm:pt>
    <dgm:pt modelId="{66D08589-3C1B-4BED-A7F2-31DAB07D2DFA}" type="pres">
      <dgm:prSet presAssocID="{ECD8D496-E27A-407B-BC7F-3DEA9DD87F48}" presName="textRect" presStyleLbl="revTx" presStyleIdx="2" presStyleCnt="4">
        <dgm:presLayoutVars>
          <dgm:chMax val="1"/>
          <dgm:chPref val="1"/>
        </dgm:presLayoutVars>
      </dgm:prSet>
      <dgm:spPr/>
    </dgm:pt>
    <dgm:pt modelId="{F2DFF5C3-80D3-46B0-9CDE-081C22813DDB}" type="pres">
      <dgm:prSet presAssocID="{02B3AD9E-D963-4FD4-ACF5-B8F0C997B5CA}" presName="sibTrans" presStyleLbl="sibTrans2D1" presStyleIdx="0" presStyleCnt="0"/>
      <dgm:spPr/>
    </dgm:pt>
    <dgm:pt modelId="{93BFA007-BF2A-40FE-B34A-0BE79E7129D1}" type="pres">
      <dgm:prSet presAssocID="{AE0D0D54-F39A-4B40-9D31-79104CB2E6CD}" presName="compNode" presStyleCnt="0"/>
      <dgm:spPr/>
    </dgm:pt>
    <dgm:pt modelId="{72477CE2-D85A-49F9-B87D-518E1EFF6306}" type="pres">
      <dgm:prSet presAssocID="{AE0D0D54-F39A-4B40-9D31-79104CB2E6CD}" presName="iconBgRect" presStyleLbl="bgShp" presStyleIdx="3" presStyleCnt="4"/>
      <dgm:spPr/>
    </dgm:pt>
    <dgm:pt modelId="{2779D922-CDE9-4288-9342-EA018FEDD552}" type="pres">
      <dgm:prSet presAssocID="{AE0D0D54-F39A-4B40-9D31-79104CB2E6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03236D-3A3A-4582-948B-7459D6CCA23A}" type="pres">
      <dgm:prSet presAssocID="{AE0D0D54-F39A-4B40-9D31-79104CB2E6CD}" presName="spaceRect" presStyleCnt="0"/>
      <dgm:spPr/>
    </dgm:pt>
    <dgm:pt modelId="{B8CD0803-D911-40DF-9060-250F35444067}" type="pres">
      <dgm:prSet presAssocID="{AE0D0D54-F39A-4B40-9D31-79104CB2E6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C6F14-6089-45CF-9AAC-65073BAD1DCE}" type="presOf" srcId="{B7A12CE5-1AD4-44C3-A381-CE78DC242537}" destId="{7072ED2C-3D53-4916-8298-588D9B9F0A5F}" srcOrd="0" destOrd="0" presId="urn:microsoft.com/office/officeart/2018/2/layout/IconCircleList"/>
    <dgm:cxn modelId="{80CC1616-7827-4AB4-8F56-C5E9C0EC5F36}" type="presOf" srcId="{AE0D0D54-F39A-4B40-9D31-79104CB2E6CD}" destId="{B8CD0803-D911-40DF-9060-250F35444067}" srcOrd="0" destOrd="0" presId="urn:microsoft.com/office/officeart/2018/2/layout/IconCircleList"/>
    <dgm:cxn modelId="{DC30B65B-62D5-4B1D-AB41-9F52E344A399}" type="presOf" srcId="{ECD8D496-E27A-407B-BC7F-3DEA9DD87F48}" destId="{66D08589-3C1B-4BED-A7F2-31DAB07D2DFA}" srcOrd="0" destOrd="0" presId="urn:microsoft.com/office/officeart/2018/2/layout/IconCircleList"/>
    <dgm:cxn modelId="{8207134C-7DEA-4B73-8E9A-DAAA04F0462E}" type="presOf" srcId="{29EB1B99-CDDC-471D-8DDC-7714B0815A68}" destId="{AC9DD038-6923-4202-846D-6555A617BCA2}" srcOrd="0" destOrd="0" presId="urn:microsoft.com/office/officeart/2018/2/layout/IconCircleList"/>
    <dgm:cxn modelId="{8CF43A4F-7129-4C18-AF3F-74D270DCDE14}" srcId="{B7A12CE5-1AD4-44C3-A381-CE78DC242537}" destId="{DB08F0FF-EF38-4FDC-8956-A21FA2E97858}" srcOrd="1" destOrd="0" parTransId="{385462B2-5215-4ECD-8482-7792094300A7}" sibTransId="{15D689EF-174C-4E04-9783-3D35E9E090AA}"/>
    <dgm:cxn modelId="{5EC3C153-7896-4F35-91ED-F63AF523F0C1}" type="presOf" srcId="{982FC15A-9896-4589-A15C-773D43CC3027}" destId="{934FE58C-7AA5-42D9-9B48-CA5E410D5F73}" srcOrd="0" destOrd="0" presId="urn:microsoft.com/office/officeart/2018/2/layout/IconCircleList"/>
    <dgm:cxn modelId="{EB885C56-E111-464A-9DE5-0A4CED94A631}" srcId="{B7A12CE5-1AD4-44C3-A381-CE78DC242537}" destId="{982FC15A-9896-4589-A15C-773D43CC3027}" srcOrd="0" destOrd="0" parTransId="{1D42716F-B3D0-4277-B3B3-E58D5874C171}" sibTransId="{29EB1B99-CDDC-471D-8DDC-7714B0815A68}"/>
    <dgm:cxn modelId="{A7383758-5A79-45C8-8A8E-A2AB36FF4927}" type="presOf" srcId="{02B3AD9E-D963-4FD4-ACF5-B8F0C997B5CA}" destId="{F2DFF5C3-80D3-46B0-9CDE-081C22813DDB}" srcOrd="0" destOrd="0" presId="urn:microsoft.com/office/officeart/2018/2/layout/IconCircleList"/>
    <dgm:cxn modelId="{4FC938A1-F85F-436B-BBB2-F2D6579046A2}" srcId="{B7A12CE5-1AD4-44C3-A381-CE78DC242537}" destId="{ECD8D496-E27A-407B-BC7F-3DEA9DD87F48}" srcOrd="2" destOrd="0" parTransId="{A4F3C206-8E21-4758-9DD3-FCDA20EA20DE}" sibTransId="{02B3AD9E-D963-4FD4-ACF5-B8F0C997B5CA}"/>
    <dgm:cxn modelId="{93EF8DA3-A80D-4DE8-A74E-51D71F2BEB45}" type="presOf" srcId="{15D689EF-174C-4E04-9783-3D35E9E090AA}" destId="{9DE618F8-DFC4-4E7F-9844-D413AF2D93E0}" srcOrd="0" destOrd="0" presId="urn:microsoft.com/office/officeart/2018/2/layout/IconCircleList"/>
    <dgm:cxn modelId="{7224C3C6-A230-4B7B-A496-0999A6FFE51D}" srcId="{B7A12CE5-1AD4-44C3-A381-CE78DC242537}" destId="{AE0D0D54-F39A-4B40-9D31-79104CB2E6CD}" srcOrd="3" destOrd="0" parTransId="{FDB4BEF2-0627-455F-AFD1-9428C5173DFF}" sibTransId="{9D9189F5-6054-4405-B76D-DE430ABEE8D5}"/>
    <dgm:cxn modelId="{50D8E1DE-C52C-4777-B0B6-3E3AE88B6E66}" type="presOf" srcId="{DB08F0FF-EF38-4FDC-8956-A21FA2E97858}" destId="{3C55E55A-B4E1-4498-BCDE-DA8EDD6BA7E3}" srcOrd="0" destOrd="0" presId="urn:microsoft.com/office/officeart/2018/2/layout/IconCircleList"/>
    <dgm:cxn modelId="{605784E4-C318-438B-9D6F-DC75B27E9F43}" type="presParOf" srcId="{7072ED2C-3D53-4916-8298-588D9B9F0A5F}" destId="{E14F2AE6-EB8B-42A6-884D-4597D6D0BE75}" srcOrd="0" destOrd="0" presId="urn:microsoft.com/office/officeart/2018/2/layout/IconCircleList"/>
    <dgm:cxn modelId="{0DFF00B3-2117-4D35-A11A-86578B573A0D}" type="presParOf" srcId="{E14F2AE6-EB8B-42A6-884D-4597D6D0BE75}" destId="{CCDC172F-594E-4E21-BA94-000C1ACE47BD}" srcOrd="0" destOrd="0" presId="urn:microsoft.com/office/officeart/2018/2/layout/IconCircleList"/>
    <dgm:cxn modelId="{E50DCC35-4336-490E-BF93-630FD2CC4873}" type="presParOf" srcId="{CCDC172F-594E-4E21-BA94-000C1ACE47BD}" destId="{66A85434-D127-412B-9223-1D84C98B41A9}" srcOrd="0" destOrd="0" presId="urn:microsoft.com/office/officeart/2018/2/layout/IconCircleList"/>
    <dgm:cxn modelId="{9F435074-F06F-4CA4-B8D5-16999DB6E0AE}" type="presParOf" srcId="{CCDC172F-594E-4E21-BA94-000C1ACE47BD}" destId="{65449BE6-B36C-45DC-8C10-79E5CD946B76}" srcOrd="1" destOrd="0" presId="urn:microsoft.com/office/officeart/2018/2/layout/IconCircleList"/>
    <dgm:cxn modelId="{3E2D3C8A-B4D4-4004-9829-84F1C83617BD}" type="presParOf" srcId="{CCDC172F-594E-4E21-BA94-000C1ACE47BD}" destId="{6942E94B-7042-4039-B5CD-98E687DED54F}" srcOrd="2" destOrd="0" presId="urn:microsoft.com/office/officeart/2018/2/layout/IconCircleList"/>
    <dgm:cxn modelId="{52FD3991-3842-4806-B29A-CD995C3124D4}" type="presParOf" srcId="{CCDC172F-594E-4E21-BA94-000C1ACE47BD}" destId="{934FE58C-7AA5-42D9-9B48-CA5E410D5F73}" srcOrd="3" destOrd="0" presId="urn:microsoft.com/office/officeart/2018/2/layout/IconCircleList"/>
    <dgm:cxn modelId="{C6070A6D-F94F-4253-A45E-F29301A523BD}" type="presParOf" srcId="{E14F2AE6-EB8B-42A6-884D-4597D6D0BE75}" destId="{AC9DD038-6923-4202-846D-6555A617BCA2}" srcOrd="1" destOrd="0" presId="urn:microsoft.com/office/officeart/2018/2/layout/IconCircleList"/>
    <dgm:cxn modelId="{AC68F699-34D4-428E-B29A-0F99B92042A5}" type="presParOf" srcId="{E14F2AE6-EB8B-42A6-884D-4597D6D0BE75}" destId="{5616A65D-3B2B-455E-96AD-9ADA91D94FCD}" srcOrd="2" destOrd="0" presId="urn:microsoft.com/office/officeart/2018/2/layout/IconCircleList"/>
    <dgm:cxn modelId="{D0E5BFDF-4C3B-4096-B446-AF3D0BA32EB1}" type="presParOf" srcId="{5616A65D-3B2B-455E-96AD-9ADA91D94FCD}" destId="{22BB3254-90C1-4472-8EC5-9F611402C993}" srcOrd="0" destOrd="0" presId="urn:microsoft.com/office/officeart/2018/2/layout/IconCircleList"/>
    <dgm:cxn modelId="{6A3BEF46-7A38-4503-B9BB-98AB87752F75}" type="presParOf" srcId="{5616A65D-3B2B-455E-96AD-9ADA91D94FCD}" destId="{81E074D2-F2FA-4AA7-B63F-F474F68447B1}" srcOrd="1" destOrd="0" presId="urn:microsoft.com/office/officeart/2018/2/layout/IconCircleList"/>
    <dgm:cxn modelId="{1FC5EDCE-2CBB-4975-8453-581A50171F47}" type="presParOf" srcId="{5616A65D-3B2B-455E-96AD-9ADA91D94FCD}" destId="{551EE19D-5293-4A4B-9F72-8075595C495E}" srcOrd="2" destOrd="0" presId="urn:microsoft.com/office/officeart/2018/2/layout/IconCircleList"/>
    <dgm:cxn modelId="{8C937F93-BBF9-45EE-964E-ED0199933AE4}" type="presParOf" srcId="{5616A65D-3B2B-455E-96AD-9ADA91D94FCD}" destId="{3C55E55A-B4E1-4498-BCDE-DA8EDD6BA7E3}" srcOrd="3" destOrd="0" presId="urn:microsoft.com/office/officeart/2018/2/layout/IconCircleList"/>
    <dgm:cxn modelId="{83232143-E4F2-4A99-A4AC-5E923CB41C38}" type="presParOf" srcId="{E14F2AE6-EB8B-42A6-884D-4597D6D0BE75}" destId="{9DE618F8-DFC4-4E7F-9844-D413AF2D93E0}" srcOrd="3" destOrd="0" presId="urn:microsoft.com/office/officeart/2018/2/layout/IconCircleList"/>
    <dgm:cxn modelId="{C1BFB495-F0A0-4230-ABBF-38ACBCD91FC1}" type="presParOf" srcId="{E14F2AE6-EB8B-42A6-884D-4597D6D0BE75}" destId="{D254A6A1-7F4A-4EC7-873E-B5283D192850}" srcOrd="4" destOrd="0" presId="urn:microsoft.com/office/officeart/2018/2/layout/IconCircleList"/>
    <dgm:cxn modelId="{EEB7B69D-8B95-4912-B0B6-7DAC8B3BAEED}" type="presParOf" srcId="{D254A6A1-7F4A-4EC7-873E-B5283D192850}" destId="{F6DD29DA-7652-4EA9-A2C3-CD5FC53095BF}" srcOrd="0" destOrd="0" presId="urn:microsoft.com/office/officeart/2018/2/layout/IconCircleList"/>
    <dgm:cxn modelId="{00F22525-00BF-42DB-A0D3-6502BAD1A468}" type="presParOf" srcId="{D254A6A1-7F4A-4EC7-873E-B5283D192850}" destId="{F0B66F9A-5703-49A9-BF8D-9CA2F3D40A22}" srcOrd="1" destOrd="0" presId="urn:microsoft.com/office/officeart/2018/2/layout/IconCircleList"/>
    <dgm:cxn modelId="{B13184F4-9DD5-45D3-9C26-2EB69FDDFE14}" type="presParOf" srcId="{D254A6A1-7F4A-4EC7-873E-B5283D192850}" destId="{230D206B-94B6-419D-B79E-B98E412A3A0F}" srcOrd="2" destOrd="0" presId="urn:microsoft.com/office/officeart/2018/2/layout/IconCircleList"/>
    <dgm:cxn modelId="{90A44882-60AD-4F92-BA61-67F562F75558}" type="presParOf" srcId="{D254A6A1-7F4A-4EC7-873E-B5283D192850}" destId="{66D08589-3C1B-4BED-A7F2-31DAB07D2DFA}" srcOrd="3" destOrd="0" presId="urn:microsoft.com/office/officeart/2018/2/layout/IconCircleList"/>
    <dgm:cxn modelId="{5001BB5D-C8EC-490F-BD2D-C3AF115BE605}" type="presParOf" srcId="{E14F2AE6-EB8B-42A6-884D-4597D6D0BE75}" destId="{F2DFF5C3-80D3-46B0-9CDE-081C22813DDB}" srcOrd="5" destOrd="0" presId="urn:microsoft.com/office/officeart/2018/2/layout/IconCircleList"/>
    <dgm:cxn modelId="{B0B3CECF-440A-4171-8239-D824C2CE0C9E}" type="presParOf" srcId="{E14F2AE6-EB8B-42A6-884D-4597D6D0BE75}" destId="{93BFA007-BF2A-40FE-B34A-0BE79E7129D1}" srcOrd="6" destOrd="0" presId="urn:microsoft.com/office/officeart/2018/2/layout/IconCircleList"/>
    <dgm:cxn modelId="{12F3F338-DCF8-4665-A0CB-37F146B9A731}" type="presParOf" srcId="{93BFA007-BF2A-40FE-B34A-0BE79E7129D1}" destId="{72477CE2-D85A-49F9-B87D-518E1EFF6306}" srcOrd="0" destOrd="0" presId="urn:microsoft.com/office/officeart/2018/2/layout/IconCircleList"/>
    <dgm:cxn modelId="{9C15A392-D049-4266-9ACA-2E3CC0B86AB2}" type="presParOf" srcId="{93BFA007-BF2A-40FE-B34A-0BE79E7129D1}" destId="{2779D922-CDE9-4288-9342-EA018FEDD552}" srcOrd="1" destOrd="0" presId="urn:microsoft.com/office/officeart/2018/2/layout/IconCircleList"/>
    <dgm:cxn modelId="{FB7860D9-DB7D-4A6F-B8C7-8A5799EDEF02}" type="presParOf" srcId="{93BFA007-BF2A-40FE-B34A-0BE79E7129D1}" destId="{1803236D-3A3A-4582-948B-7459D6CCA23A}" srcOrd="2" destOrd="0" presId="urn:microsoft.com/office/officeart/2018/2/layout/IconCircleList"/>
    <dgm:cxn modelId="{597634A9-E587-4FD6-9BB4-B2B550FEB9E0}" type="presParOf" srcId="{93BFA007-BF2A-40FE-B34A-0BE79E7129D1}" destId="{B8CD0803-D911-40DF-9060-250F354440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85434-D127-412B-9223-1D84C98B41A9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9BE6-B36C-45DC-8C10-79E5CD946B76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FE58C-7AA5-42D9-9B48-CA5E410D5F73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Hide Row &amp; Column Heading in Excel</a:t>
          </a:r>
        </a:p>
      </dsp:txBody>
      <dsp:txXfrm>
        <a:off x="1942593" y="329187"/>
        <a:ext cx="3229769" cy="1370205"/>
      </dsp:txXfrm>
    </dsp:sp>
    <dsp:sp modelId="{22BB3254-90C1-4472-8EC5-9F611402C993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74D2-F2FA-4AA7-B63F-F474F68447B1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E55A-B4E1-4498-BCDE-DA8EDD6BA7E3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Row &amp; Column in Excel</a:t>
          </a:r>
        </a:p>
      </dsp:txBody>
      <dsp:txXfrm>
        <a:off x="7398947" y="329187"/>
        <a:ext cx="3229769" cy="1370205"/>
      </dsp:txXfrm>
    </dsp:sp>
    <dsp:sp modelId="{F6DD29DA-7652-4EA9-A2C3-CD5FC53095BF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66F9A-5703-49A9-BF8D-9CA2F3D40A22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08589-3C1B-4BED-A7F2-31DAB07D2DFA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Hide Row &amp; Column Heading in VBA</a:t>
          </a:r>
        </a:p>
      </dsp:txBody>
      <dsp:txXfrm>
        <a:off x="1942593" y="2395529"/>
        <a:ext cx="3229769" cy="1370205"/>
      </dsp:txXfrm>
    </dsp:sp>
    <dsp:sp modelId="{72477CE2-D85A-49F9-B87D-518E1EFF6306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D922-CDE9-4288-9342-EA018FEDD552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0803-D911-40DF-9060-250F35444067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Row &amp; Column in VBA</a:t>
          </a:r>
        </a:p>
      </dsp:txBody>
      <dsp:txXfrm>
        <a:off x="7398947" y="2395529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3ED7-A996-4336-9957-234D0390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2E5CF-7BD2-4C82-901A-7703166D5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7EA4-0E0B-4E65-B901-737317D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02BB-BF97-43EB-A7D7-591B582A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8B20-3782-4175-B5D6-7CC2E244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3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C74B-4B54-4D46-88FC-2D7C5B7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0CE0-8957-47A5-876E-E09B9DF9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A02B-CE5F-41E0-855D-B27EEC88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DBFD-4B50-479A-9909-F1C6B7E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123-8544-427A-9DA3-572EF84C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AB4E3-82F4-48B8-95F6-E0B5B281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B819-628F-48C6-9880-31DEA97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74C6-0C2F-4746-8F41-373351D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1E2B-D50A-4A24-A926-B71C6E96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8CD0-A87A-4F9F-B7AC-F4AF0358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FFCF-C7F2-40C2-ACD2-AE25AA7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39F-3ED8-43F7-B42D-7F2D4FC6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ABF0-9FE3-4C0D-8BE2-70FD4C24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50E6-3102-43A8-9AFC-3D4806BE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A8FE-2023-47CA-AD75-EA0C34C1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EC91-347D-4972-AF39-276E60FC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573F-7AC9-431D-888E-97754897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BD94-90B4-445C-996B-3FC61ADE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DEFD-B43E-42E9-B8F5-12AD2841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9DA5-A09C-4B97-89C2-324540D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39F7-0253-466E-9050-88B993CB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56CD-4660-4024-9077-6B05D518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32EA-7CE6-4126-BF7C-32A889CA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7304-4AFF-4E2C-9BF4-1D93135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98CB9-083B-4E25-BF55-9461353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4531-F00E-4849-AA1B-1297746E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4C47-3961-48B7-BFD3-C3880F5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EB80-8C75-42A7-B5CB-0E3D81DB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8DDF0-7477-4196-B9E9-AAC5F3A3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5B2DA-7251-4DC7-9C28-154A5D85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985FC-9F2E-4B8C-A8D3-5C6937823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A8DA9-5D16-4C3A-B958-C949CC4F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CA647-7D49-49EC-A8F8-7C3AD5C2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B3E8D-1F6B-4A2A-BEFA-0D6C3792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27DF-CCFC-4BCE-B0B5-DC703BB0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B6E25-E157-4413-AF0B-AED15206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56AF5-2B60-4CC3-AD23-471E8F44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141A-B431-4B3E-AE75-4A21364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B8E21-08C5-465C-B603-B7105741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1C8F-9E21-41AD-9EFB-5FDFAF9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66A81-6237-4F5E-9E55-4CEC9F9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2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B400-2A0E-4ED9-A986-02A23D73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3FEB-C7B8-4E73-BB3F-BE6C9E13A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0066-A069-4E09-94BF-FE1DB83F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87B23-8DAA-4A36-BAF9-D8595A70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DBCE-7BA8-477C-8B85-5033730F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88D3-997F-4288-B811-E806071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6F04-AFC9-4871-AFB3-0EA8022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B630C-75C3-43FA-84DA-CB5DF8AB9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502B4-DF3C-4BCF-9B0B-EEA6EDD5B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DB15-23D1-4F3A-9460-D9DC62E0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9E4D-9B2E-4048-A7FF-ABAF9976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E64A-5CFA-4E31-9AA0-AD9E1A0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5C6F8-D44F-4667-81B5-2284C04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2303-53BA-4EFD-9E0C-B74B4F5F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D03C-5846-4F1B-AAC8-055F45803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7159-BCA6-4F6E-B994-E98F99DCFAB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D855-5558-4F43-9A82-1A2D9278F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9D52-057A-4988-BD82-BF42EADBC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89C9-A6C9-4287-A383-7F474E7E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AF886-2A10-4885-870C-D8AB631C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Hide/Show Row &amp; Column Heading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1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70E7-684A-4FBA-AF20-63DB733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073FB27-0B22-4F4B-AEC2-C26643CEC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36041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86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Hide/Show Row &amp; Column Heading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Hide/Show Formula Bar</dc:title>
  <dc:creator>Mohd Jishan</dc:creator>
  <cp:lastModifiedBy>Mohd Jishan</cp:lastModifiedBy>
  <cp:revision>3</cp:revision>
  <dcterms:created xsi:type="dcterms:W3CDTF">2020-08-14T16:32:12Z</dcterms:created>
  <dcterms:modified xsi:type="dcterms:W3CDTF">2020-08-14T16:35:56Z</dcterms:modified>
</cp:coreProperties>
</file>