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d Jishan" initials="MJ" lastIdx="1" clrIdx="0">
    <p:extLst>
      <p:ext uri="{19B8F6BF-5375-455C-9EA6-DF929625EA0E}">
        <p15:presenceInfo xmlns:p15="http://schemas.microsoft.com/office/powerpoint/2012/main" userId="S::mohd.jishan@boticx.com::98ea8c77-9ae1-4aa0-beee-21027fd89f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9A290-2F5F-41EE-A25A-21CDBEB4F56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2D09DA-6C3D-406F-BE80-C87246FF468E}">
      <dgm:prSet/>
      <dgm:spPr/>
      <dgm:t>
        <a:bodyPr/>
        <a:lstStyle/>
        <a:p>
          <a:r>
            <a:rPr lang="en-IN" dirty="0"/>
            <a:t>Add Text to display</a:t>
          </a:r>
          <a:endParaRPr lang="en-US" dirty="0"/>
        </a:p>
      </dgm:t>
    </dgm:pt>
    <dgm:pt modelId="{9EA6087B-4A97-4AA6-99D5-18CA3DF6C123}" type="parTrans" cxnId="{0189D670-1BFB-48E3-883D-60ECD8E7C5A9}">
      <dgm:prSet/>
      <dgm:spPr/>
      <dgm:t>
        <a:bodyPr/>
        <a:lstStyle/>
        <a:p>
          <a:endParaRPr lang="en-US"/>
        </a:p>
      </dgm:t>
    </dgm:pt>
    <dgm:pt modelId="{783C9932-9DF7-43ED-84BB-20FEE82806F4}" type="sibTrans" cxnId="{0189D670-1BFB-48E3-883D-60ECD8E7C5A9}">
      <dgm:prSet/>
      <dgm:spPr/>
      <dgm:t>
        <a:bodyPr/>
        <a:lstStyle/>
        <a:p>
          <a:endParaRPr lang="en-US"/>
        </a:p>
      </dgm:t>
    </dgm:pt>
    <dgm:pt modelId="{853C66BB-AE98-415D-822F-B4D6D7065BDC}">
      <dgm:prSet/>
      <dgm:spPr/>
      <dgm:t>
        <a:bodyPr/>
        <a:lstStyle/>
        <a:p>
          <a:r>
            <a:rPr lang="en-IN"/>
            <a:t>Add Screen tip</a:t>
          </a:r>
          <a:endParaRPr lang="en-US"/>
        </a:p>
      </dgm:t>
    </dgm:pt>
    <dgm:pt modelId="{48AB0742-FD10-4AC1-B1D0-7A730E1EAA5E}" type="parTrans" cxnId="{855A775D-A644-43A6-AD96-A19BC16DAFE3}">
      <dgm:prSet/>
      <dgm:spPr/>
      <dgm:t>
        <a:bodyPr/>
        <a:lstStyle/>
        <a:p>
          <a:endParaRPr lang="en-US"/>
        </a:p>
      </dgm:t>
    </dgm:pt>
    <dgm:pt modelId="{A98E5C50-A322-4183-897A-20D9B15FB100}" type="sibTrans" cxnId="{855A775D-A644-43A6-AD96-A19BC16DAFE3}">
      <dgm:prSet/>
      <dgm:spPr/>
      <dgm:t>
        <a:bodyPr/>
        <a:lstStyle/>
        <a:p>
          <a:endParaRPr lang="en-US"/>
        </a:p>
      </dgm:t>
    </dgm:pt>
    <dgm:pt modelId="{7AE81FEE-6F31-4734-BBAC-521A5CDE344A}" type="pres">
      <dgm:prSet presAssocID="{8F89A290-2F5F-41EE-A25A-21CDBEB4F563}" presName="linear" presStyleCnt="0">
        <dgm:presLayoutVars>
          <dgm:animLvl val="lvl"/>
          <dgm:resizeHandles val="exact"/>
        </dgm:presLayoutVars>
      </dgm:prSet>
      <dgm:spPr/>
    </dgm:pt>
    <dgm:pt modelId="{50A3B76C-D35E-475D-B9D7-784E8A25D663}" type="pres">
      <dgm:prSet presAssocID="{C52D09DA-6C3D-406F-BE80-C87246FF468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EBACFD5-C5C6-419A-A5C7-F8165982A3CA}" type="pres">
      <dgm:prSet presAssocID="{783C9932-9DF7-43ED-84BB-20FEE82806F4}" presName="spacer" presStyleCnt="0"/>
      <dgm:spPr/>
    </dgm:pt>
    <dgm:pt modelId="{E4387D3C-E25E-4D67-9393-CCE9D476EB82}" type="pres">
      <dgm:prSet presAssocID="{853C66BB-AE98-415D-822F-B4D6D7065BD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55A775D-A644-43A6-AD96-A19BC16DAFE3}" srcId="{8F89A290-2F5F-41EE-A25A-21CDBEB4F563}" destId="{853C66BB-AE98-415D-822F-B4D6D7065BDC}" srcOrd="1" destOrd="0" parTransId="{48AB0742-FD10-4AC1-B1D0-7A730E1EAA5E}" sibTransId="{A98E5C50-A322-4183-897A-20D9B15FB100}"/>
    <dgm:cxn modelId="{0189D670-1BFB-48E3-883D-60ECD8E7C5A9}" srcId="{8F89A290-2F5F-41EE-A25A-21CDBEB4F563}" destId="{C52D09DA-6C3D-406F-BE80-C87246FF468E}" srcOrd="0" destOrd="0" parTransId="{9EA6087B-4A97-4AA6-99D5-18CA3DF6C123}" sibTransId="{783C9932-9DF7-43ED-84BB-20FEE82806F4}"/>
    <dgm:cxn modelId="{B95ECA88-929C-4083-B5B7-E8A4D2F2CC4F}" type="presOf" srcId="{853C66BB-AE98-415D-822F-B4D6D7065BDC}" destId="{E4387D3C-E25E-4D67-9393-CCE9D476EB82}" srcOrd="0" destOrd="0" presId="urn:microsoft.com/office/officeart/2005/8/layout/vList2"/>
    <dgm:cxn modelId="{2EEC6F89-A200-476D-8B23-42CC9D848D4F}" type="presOf" srcId="{C52D09DA-6C3D-406F-BE80-C87246FF468E}" destId="{50A3B76C-D35E-475D-B9D7-784E8A25D663}" srcOrd="0" destOrd="0" presId="urn:microsoft.com/office/officeart/2005/8/layout/vList2"/>
    <dgm:cxn modelId="{FB3A21F8-A4C7-4583-9587-3C19596B2866}" type="presOf" srcId="{8F89A290-2F5F-41EE-A25A-21CDBEB4F563}" destId="{7AE81FEE-6F31-4734-BBAC-521A5CDE344A}" srcOrd="0" destOrd="0" presId="urn:microsoft.com/office/officeart/2005/8/layout/vList2"/>
    <dgm:cxn modelId="{5969C645-4909-4638-92F4-6AB28D1710DA}" type="presParOf" srcId="{7AE81FEE-6F31-4734-BBAC-521A5CDE344A}" destId="{50A3B76C-D35E-475D-B9D7-784E8A25D663}" srcOrd="0" destOrd="0" presId="urn:microsoft.com/office/officeart/2005/8/layout/vList2"/>
    <dgm:cxn modelId="{394A219F-ECDB-4FB2-AC07-B5216E3E7083}" type="presParOf" srcId="{7AE81FEE-6F31-4734-BBAC-521A5CDE344A}" destId="{1EBACFD5-C5C6-419A-A5C7-F8165982A3CA}" srcOrd="1" destOrd="0" presId="urn:microsoft.com/office/officeart/2005/8/layout/vList2"/>
    <dgm:cxn modelId="{26C930A1-4083-4A1B-8E1C-E5DD0B3C4481}" type="presParOf" srcId="{7AE81FEE-6F31-4734-BBAC-521A5CDE344A}" destId="{E4387D3C-E25E-4D67-9393-CCE9D476EB8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3B76C-D35E-475D-B9D7-784E8A25D663}">
      <dsp:nvSpPr>
        <dsp:cNvPr id="0" name=""/>
        <dsp:cNvSpPr/>
      </dsp:nvSpPr>
      <dsp:spPr>
        <a:xfrm>
          <a:off x="0" y="109619"/>
          <a:ext cx="7066026" cy="2585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Add Text to display</a:t>
          </a:r>
          <a:endParaRPr lang="en-US" sz="6500" kern="1200" dirty="0"/>
        </a:p>
      </dsp:txBody>
      <dsp:txXfrm>
        <a:off x="126223" y="235842"/>
        <a:ext cx="6813580" cy="2333254"/>
      </dsp:txXfrm>
    </dsp:sp>
    <dsp:sp modelId="{E4387D3C-E25E-4D67-9393-CCE9D476EB82}">
      <dsp:nvSpPr>
        <dsp:cNvPr id="0" name=""/>
        <dsp:cNvSpPr/>
      </dsp:nvSpPr>
      <dsp:spPr>
        <a:xfrm>
          <a:off x="0" y="2882519"/>
          <a:ext cx="7066026" cy="2585700"/>
        </a:xfrm>
        <a:prstGeom prst="roundRect">
          <a:avLst/>
        </a:prstGeom>
        <a:solidFill>
          <a:schemeClr val="accent5">
            <a:hueOff val="1516312"/>
            <a:satOff val="12412"/>
            <a:lumOff val="-1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Add Screen tip</a:t>
          </a:r>
          <a:endParaRPr lang="en-US" sz="6500" kern="1200"/>
        </a:p>
      </dsp:txBody>
      <dsp:txXfrm>
        <a:off x="126223" y="3008742"/>
        <a:ext cx="6813580" cy="233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3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1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84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B3EB442-CC96-4750-8D78-C9899AAAB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2" r="21558"/>
          <a:stretch/>
        </p:blipFill>
        <p:spPr>
          <a:xfrm>
            <a:off x="-676255" y="95260"/>
            <a:ext cx="866849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8DE116-3A9D-44CA-92DA-9E358A41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025" y="1122363"/>
            <a:ext cx="633793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u="none" strike="noStrike" cap="small" dirty="0">
                <a:effectLst/>
              </a:rPr>
              <a:t>Hyperlinks Part-II</a:t>
            </a:r>
            <a:endParaRPr lang="en-US" sz="4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150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D7434-52A3-4809-B9E4-CAD04B89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IN" sz="3600" dirty="0"/>
              <a:t>Agenda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7349DE-3BBC-443B-AABF-A67125779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410118"/>
              </p:ext>
            </p:extLst>
          </p:nvPr>
        </p:nvGraphicFramePr>
        <p:xfrm>
          <a:off x="4629151" y="640080"/>
          <a:ext cx="7066026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0984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3824"/>
      </a:dk2>
      <a:lt2>
        <a:srgbClr val="E2E8E7"/>
      </a:lt2>
      <a:accent1>
        <a:srgbClr val="EE6E7E"/>
      </a:accent1>
      <a:accent2>
        <a:srgbClr val="EB7C4E"/>
      </a:accent2>
      <a:accent3>
        <a:srgbClr val="C89C30"/>
      </a:accent3>
      <a:accent4>
        <a:srgbClr val="9DAC39"/>
      </a:accent4>
      <a:accent5>
        <a:srgbClr val="74B33F"/>
      </a:accent5>
      <a:accent6>
        <a:srgbClr val="33BA2E"/>
      </a:accent6>
      <a:hlink>
        <a:srgbClr val="568E87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Hyperlinks Part-II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Mohd Jishan</dc:creator>
  <cp:lastModifiedBy>Mohd Jishan</cp:lastModifiedBy>
  <cp:revision>6</cp:revision>
  <dcterms:created xsi:type="dcterms:W3CDTF">2020-09-12T14:35:49Z</dcterms:created>
  <dcterms:modified xsi:type="dcterms:W3CDTF">2020-09-14T19:13:26Z</dcterms:modified>
</cp:coreProperties>
</file>