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d Jishan" initials="MJ" lastIdx="1" clrIdx="0">
    <p:extLst>
      <p:ext uri="{19B8F6BF-5375-455C-9EA6-DF929625EA0E}">
        <p15:presenceInfo xmlns:p15="http://schemas.microsoft.com/office/powerpoint/2012/main" userId="S::mohd.jishan@boticx.com::98ea8c77-9ae1-4aa0-beee-21027fd89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9A290-2F5F-41EE-A25A-21CDBEB4F5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2D09DA-6C3D-406F-BE80-C87246FF468E}">
      <dgm:prSet/>
      <dgm:spPr/>
      <dgm:t>
        <a:bodyPr/>
        <a:lstStyle/>
        <a:p>
          <a:r>
            <a:rPr lang="en-IN" dirty="0"/>
            <a:t>Jump to a cell on Same Sheet</a:t>
          </a:r>
          <a:endParaRPr lang="en-US" dirty="0"/>
        </a:p>
      </dgm:t>
    </dgm:pt>
    <dgm:pt modelId="{9EA6087B-4A97-4AA6-99D5-18CA3DF6C123}" type="parTrans" cxnId="{0189D670-1BFB-48E3-883D-60ECD8E7C5A9}">
      <dgm:prSet/>
      <dgm:spPr/>
      <dgm:t>
        <a:bodyPr/>
        <a:lstStyle/>
        <a:p>
          <a:endParaRPr lang="en-US"/>
        </a:p>
      </dgm:t>
    </dgm:pt>
    <dgm:pt modelId="{783C9932-9DF7-43ED-84BB-20FEE82806F4}" type="sibTrans" cxnId="{0189D670-1BFB-48E3-883D-60ECD8E7C5A9}">
      <dgm:prSet/>
      <dgm:spPr/>
      <dgm:t>
        <a:bodyPr/>
        <a:lstStyle/>
        <a:p>
          <a:endParaRPr lang="en-US"/>
        </a:p>
      </dgm:t>
    </dgm:pt>
    <dgm:pt modelId="{853C66BB-AE98-415D-822F-B4D6D7065BDC}">
      <dgm:prSet/>
      <dgm:spPr/>
      <dgm:t>
        <a:bodyPr/>
        <a:lstStyle/>
        <a:p>
          <a:r>
            <a:rPr lang="en-US" dirty="0"/>
            <a:t>Jump to a cell on another Sheet</a:t>
          </a:r>
        </a:p>
      </dgm:t>
    </dgm:pt>
    <dgm:pt modelId="{48AB0742-FD10-4AC1-B1D0-7A730E1EAA5E}" type="parTrans" cxnId="{855A775D-A644-43A6-AD96-A19BC16DAFE3}">
      <dgm:prSet/>
      <dgm:spPr/>
      <dgm:t>
        <a:bodyPr/>
        <a:lstStyle/>
        <a:p>
          <a:endParaRPr lang="en-US"/>
        </a:p>
      </dgm:t>
    </dgm:pt>
    <dgm:pt modelId="{A98E5C50-A322-4183-897A-20D9B15FB100}" type="sibTrans" cxnId="{855A775D-A644-43A6-AD96-A19BC16DAFE3}">
      <dgm:prSet/>
      <dgm:spPr/>
      <dgm:t>
        <a:bodyPr/>
        <a:lstStyle/>
        <a:p>
          <a:endParaRPr lang="en-US"/>
        </a:p>
      </dgm:t>
    </dgm:pt>
    <dgm:pt modelId="{CF838DB9-27F0-40F4-9AEC-4FACAA20B8B0}">
      <dgm:prSet/>
      <dgm:spPr/>
      <dgm:t>
        <a:bodyPr/>
        <a:lstStyle/>
        <a:p>
          <a:r>
            <a:rPr lang="en-US" dirty="0"/>
            <a:t>Hyperlink to Open Folder</a:t>
          </a:r>
        </a:p>
      </dgm:t>
    </dgm:pt>
    <dgm:pt modelId="{E21355F0-D9B4-473C-BE48-BDAC41C1AD8E}" type="parTrans" cxnId="{C946A972-4B68-4E10-9D38-9EC08CEF3A86}">
      <dgm:prSet/>
      <dgm:spPr/>
      <dgm:t>
        <a:bodyPr/>
        <a:lstStyle/>
        <a:p>
          <a:endParaRPr lang="en-IN"/>
        </a:p>
      </dgm:t>
    </dgm:pt>
    <dgm:pt modelId="{69A64877-8C78-4630-A19D-5BF68454456C}" type="sibTrans" cxnId="{C946A972-4B68-4E10-9D38-9EC08CEF3A86}">
      <dgm:prSet/>
      <dgm:spPr/>
      <dgm:t>
        <a:bodyPr/>
        <a:lstStyle/>
        <a:p>
          <a:endParaRPr lang="en-IN"/>
        </a:p>
      </dgm:t>
    </dgm:pt>
    <dgm:pt modelId="{0F7A4B72-E14A-48B1-89BC-1571AC641925}">
      <dgm:prSet/>
      <dgm:spPr/>
      <dgm:t>
        <a:bodyPr/>
        <a:lstStyle/>
        <a:p>
          <a:r>
            <a:rPr lang="en-US" dirty="0"/>
            <a:t>Hyperlink to open any File</a:t>
          </a:r>
        </a:p>
      </dgm:t>
    </dgm:pt>
    <dgm:pt modelId="{D898FBD4-B790-4837-BA7B-0F63CFEFF3AF}" type="parTrans" cxnId="{CBCC0D61-6146-45E1-8E4F-DFA4060C4B3E}">
      <dgm:prSet/>
      <dgm:spPr/>
      <dgm:t>
        <a:bodyPr/>
        <a:lstStyle/>
        <a:p>
          <a:endParaRPr lang="en-IN"/>
        </a:p>
      </dgm:t>
    </dgm:pt>
    <dgm:pt modelId="{BB8CF9EC-F836-4AFC-984C-A00854619DC9}" type="sibTrans" cxnId="{CBCC0D61-6146-45E1-8E4F-DFA4060C4B3E}">
      <dgm:prSet/>
      <dgm:spPr/>
      <dgm:t>
        <a:bodyPr/>
        <a:lstStyle/>
        <a:p>
          <a:endParaRPr lang="en-IN"/>
        </a:p>
      </dgm:t>
    </dgm:pt>
    <dgm:pt modelId="{7AE81FEE-6F31-4734-BBAC-521A5CDE344A}" type="pres">
      <dgm:prSet presAssocID="{8F89A290-2F5F-41EE-A25A-21CDBEB4F563}" presName="linear" presStyleCnt="0">
        <dgm:presLayoutVars>
          <dgm:animLvl val="lvl"/>
          <dgm:resizeHandles val="exact"/>
        </dgm:presLayoutVars>
      </dgm:prSet>
      <dgm:spPr/>
    </dgm:pt>
    <dgm:pt modelId="{AF8C9D33-3671-400A-BD1D-80DBEAB5C194}" type="pres">
      <dgm:prSet presAssocID="{CF838DB9-27F0-40F4-9AEC-4FACAA20B8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18EB53-9D0E-42D5-B386-8F54F6F81652}" type="pres">
      <dgm:prSet presAssocID="{69A64877-8C78-4630-A19D-5BF68454456C}" presName="spacer" presStyleCnt="0"/>
      <dgm:spPr/>
    </dgm:pt>
    <dgm:pt modelId="{9DFA3715-7F09-4279-ABEF-377BFE0A4871}" type="pres">
      <dgm:prSet presAssocID="{0F7A4B72-E14A-48B1-89BC-1571AC6419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71C409-FF1D-4454-994F-54053EC5F58E}" type="pres">
      <dgm:prSet presAssocID="{BB8CF9EC-F836-4AFC-984C-A00854619DC9}" presName="spacer" presStyleCnt="0"/>
      <dgm:spPr/>
    </dgm:pt>
    <dgm:pt modelId="{50A3B76C-D35E-475D-B9D7-784E8A25D663}" type="pres">
      <dgm:prSet presAssocID="{C52D09DA-6C3D-406F-BE80-C87246FF46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BACFD5-C5C6-419A-A5C7-F8165982A3CA}" type="pres">
      <dgm:prSet presAssocID="{783C9932-9DF7-43ED-84BB-20FEE82806F4}" presName="spacer" presStyleCnt="0"/>
      <dgm:spPr/>
    </dgm:pt>
    <dgm:pt modelId="{E4387D3C-E25E-4D67-9393-CCE9D476EB82}" type="pres">
      <dgm:prSet presAssocID="{853C66BB-AE98-415D-822F-B4D6D7065B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5A775D-A644-43A6-AD96-A19BC16DAFE3}" srcId="{8F89A290-2F5F-41EE-A25A-21CDBEB4F563}" destId="{853C66BB-AE98-415D-822F-B4D6D7065BDC}" srcOrd="3" destOrd="0" parTransId="{48AB0742-FD10-4AC1-B1D0-7A730E1EAA5E}" sibTransId="{A98E5C50-A322-4183-897A-20D9B15FB100}"/>
    <dgm:cxn modelId="{CBCC0D61-6146-45E1-8E4F-DFA4060C4B3E}" srcId="{8F89A290-2F5F-41EE-A25A-21CDBEB4F563}" destId="{0F7A4B72-E14A-48B1-89BC-1571AC641925}" srcOrd="1" destOrd="0" parTransId="{D898FBD4-B790-4837-BA7B-0F63CFEFF3AF}" sibTransId="{BB8CF9EC-F836-4AFC-984C-A00854619DC9}"/>
    <dgm:cxn modelId="{0189D670-1BFB-48E3-883D-60ECD8E7C5A9}" srcId="{8F89A290-2F5F-41EE-A25A-21CDBEB4F563}" destId="{C52D09DA-6C3D-406F-BE80-C87246FF468E}" srcOrd="2" destOrd="0" parTransId="{9EA6087B-4A97-4AA6-99D5-18CA3DF6C123}" sibTransId="{783C9932-9DF7-43ED-84BB-20FEE82806F4}"/>
    <dgm:cxn modelId="{C946A972-4B68-4E10-9D38-9EC08CEF3A86}" srcId="{8F89A290-2F5F-41EE-A25A-21CDBEB4F563}" destId="{CF838DB9-27F0-40F4-9AEC-4FACAA20B8B0}" srcOrd="0" destOrd="0" parTransId="{E21355F0-D9B4-473C-BE48-BDAC41C1AD8E}" sibTransId="{69A64877-8C78-4630-A19D-5BF68454456C}"/>
    <dgm:cxn modelId="{B95ECA88-929C-4083-B5B7-E8A4D2F2CC4F}" type="presOf" srcId="{853C66BB-AE98-415D-822F-B4D6D7065BDC}" destId="{E4387D3C-E25E-4D67-9393-CCE9D476EB82}" srcOrd="0" destOrd="0" presId="urn:microsoft.com/office/officeart/2005/8/layout/vList2"/>
    <dgm:cxn modelId="{2EEC6F89-A200-476D-8B23-42CC9D848D4F}" type="presOf" srcId="{C52D09DA-6C3D-406F-BE80-C87246FF468E}" destId="{50A3B76C-D35E-475D-B9D7-784E8A25D663}" srcOrd="0" destOrd="0" presId="urn:microsoft.com/office/officeart/2005/8/layout/vList2"/>
    <dgm:cxn modelId="{875C7C95-1B20-4062-BCDB-2C67551C5E3C}" type="presOf" srcId="{CF838DB9-27F0-40F4-9AEC-4FACAA20B8B0}" destId="{AF8C9D33-3671-400A-BD1D-80DBEAB5C194}" srcOrd="0" destOrd="0" presId="urn:microsoft.com/office/officeart/2005/8/layout/vList2"/>
    <dgm:cxn modelId="{9DD7BEEA-340B-478C-8EBF-940DA1C0270D}" type="presOf" srcId="{0F7A4B72-E14A-48B1-89BC-1571AC641925}" destId="{9DFA3715-7F09-4279-ABEF-377BFE0A4871}" srcOrd="0" destOrd="0" presId="urn:microsoft.com/office/officeart/2005/8/layout/vList2"/>
    <dgm:cxn modelId="{FB3A21F8-A4C7-4583-9587-3C19596B2866}" type="presOf" srcId="{8F89A290-2F5F-41EE-A25A-21CDBEB4F563}" destId="{7AE81FEE-6F31-4734-BBAC-521A5CDE344A}" srcOrd="0" destOrd="0" presId="urn:microsoft.com/office/officeart/2005/8/layout/vList2"/>
    <dgm:cxn modelId="{339FFFF8-EF48-47A4-8892-0B1F339D6138}" type="presParOf" srcId="{7AE81FEE-6F31-4734-BBAC-521A5CDE344A}" destId="{AF8C9D33-3671-400A-BD1D-80DBEAB5C194}" srcOrd="0" destOrd="0" presId="urn:microsoft.com/office/officeart/2005/8/layout/vList2"/>
    <dgm:cxn modelId="{560FCAEF-1C6B-4FB4-8FDB-2D8AAF8E30B1}" type="presParOf" srcId="{7AE81FEE-6F31-4734-BBAC-521A5CDE344A}" destId="{F918EB53-9D0E-42D5-B386-8F54F6F81652}" srcOrd="1" destOrd="0" presId="urn:microsoft.com/office/officeart/2005/8/layout/vList2"/>
    <dgm:cxn modelId="{A5E3A35C-EE54-4969-AEE7-9F03053700C4}" type="presParOf" srcId="{7AE81FEE-6F31-4734-BBAC-521A5CDE344A}" destId="{9DFA3715-7F09-4279-ABEF-377BFE0A4871}" srcOrd="2" destOrd="0" presId="urn:microsoft.com/office/officeart/2005/8/layout/vList2"/>
    <dgm:cxn modelId="{56A23D68-C4DD-4119-962A-B165C5189A58}" type="presParOf" srcId="{7AE81FEE-6F31-4734-BBAC-521A5CDE344A}" destId="{0871C409-FF1D-4454-994F-54053EC5F58E}" srcOrd="3" destOrd="0" presId="urn:microsoft.com/office/officeart/2005/8/layout/vList2"/>
    <dgm:cxn modelId="{5969C645-4909-4638-92F4-6AB28D1710DA}" type="presParOf" srcId="{7AE81FEE-6F31-4734-BBAC-521A5CDE344A}" destId="{50A3B76C-D35E-475D-B9D7-784E8A25D663}" srcOrd="4" destOrd="0" presId="urn:microsoft.com/office/officeart/2005/8/layout/vList2"/>
    <dgm:cxn modelId="{394A219F-ECDB-4FB2-AC07-B5216E3E7083}" type="presParOf" srcId="{7AE81FEE-6F31-4734-BBAC-521A5CDE344A}" destId="{1EBACFD5-C5C6-419A-A5C7-F8165982A3CA}" srcOrd="5" destOrd="0" presId="urn:microsoft.com/office/officeart/2005/8/layout/vList2"/>
    <dgm:cxn modelId="{26C930A1-4083-4A1B-8E1C-E5DD0B3C4481}" type="presParOf" srcId="{7AE81FEE-6F31-4734-BBAC-521A5CDE344A}" destId="{E4387D3C-E25E-4D67-9393-CCE9D476EB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C9D33-3671-400A-BD1D-80DBEAB5C194}">
      <dsp:nvSpPr>
        <dsp:cNvPr id="0" name=""/>
        <dsp:cNvSpPr/>
      </dsp:nvSpPr>
      <dsp:spPr>
        <a:xfrm>
          <a:off x="0" y="906480"/>
          <a:ext cx="7066026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Hyperlink to Open Folder</a:t>
          </a:r>
        </a:p>
      </dsp:txBody>
      <dsp:txXfrm>
        <a:off x="42151" y="948631"/>
        <a:ext cx="6981724" cy="779158"/>
      </dsp:txXfrm>
    </dsp:sp>
    <dsp:sp modelId="{9DFA3715-7F09-4279-ABEF-377BFE0A4871}">
      <dsp:nvSpPr>
        <dsp:cNvPr id="0" name=""/>
        <dsp:cNvSpPr/>
      </dsp:nvSpPr>
      <dsp:spPr>
        <a:xfrm>
          <a:off x="0" y="1873620"/>
          <a:ext cx="7066026" cy="863460"/>
        </a:xfrm>
        <a:prstGeom prst="roundRect">
          <a:avLst/>
        </a:prstGeom>
        <a:solidFill>
          <a:schemeClr val="accent5">
            <a:hueOff val="505437"/>
            <a:satOff val="4137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Hyperlink to open any File</a:t>
          </a:r>
        </a:p>
      </dsp:txBody>
      <dsp:txXfrm>
        <a:off x="42151" y="1915771"/>
        <a:ext cx="6981724" cy="779158"/>
      </dsp:txXfrm>
    </dsp:sp>
    <dsp:sp modelId="{50A3B76C-D35E-475D-B9D7-784E8A25D663}">
      <dsp:nvSpPr>
        <dsp:cNvPr id="0" name=""/>
        <dsp:cNvSpPr/>
      </dsp:nvSpPr>
      <dsp:spPr>
        <a:xfrm>
          <a:off x="0" y="2840760"/>
          <a:ext cx="7066026" cy="863460"/>
        </a:xfrm>
        <a:prstGeom prst="roundRect">
          <a:avLst/>
        </a:prstGeom>
        <a:solidFill>
          <a:schemeClr val="accent5">
            <a:hueOff val="1010875"/>
            <a:satOff val="8275"/>
            <a:lumOff val="-13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Jump to a cell on Same Sheet</a:t>
          </a:r>
          <a:endParaRPr lang="en-US" sz="3600" kern="1200" dirty="0"/>
        </a:p>
      </dsp:txBody>
      <dsp:txXfrm>
        <a:off x="42151" y="2882911"/>
        <a:ext cx="6981724" cy="779158"/>
      </dsp:txXfrm>
    </dsp:sp>
    <dsp:sp modelId="{E4387D3C-E25E-4D67-9393-CCE9D476EB82}">
      <dsp:nvSpPr>
        <dsp:cNvPr id="0" name=""/>
        <dsp:cNvSpPr/>
      </dsp:nvSpPr>
      <dsp:spPr>
        <a:xfrm>
          <a:off x="0" y="3807900"/>
          <a:ext cx="7066026" cy="863460"/>
        </a:xfrm>
        <a:prstGeom prst="roundRect">
          <a:avLst/>
        </a:prstGeom>
        <a:solidFill>
          <a:schemeClr val="accent5">
            <a:hueOff val="1516312"/>
            <a:satOff val="12412"/>
            <a:lumOff val="-1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Jump to a cell on another Sheet</a:t>
          </a:r>
        </a:p>
      </dsp:txBody>
      <dsp:txXfrm>
        <a:off x="42151" y="3850051"/>
        <a:ext cx="6981724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3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3EB442-CC96-4750-8D78-C9899AAAB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" r="21558"/>
          <a:stretch/>
        </p:blipFill>
        <p:spPr>
          <a:xfrm>
            <a:off x="-676255" y="9526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8DE116-3A9D-44CA-92DA-9E358A41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025" y="1122363"/>
            <a:ext cx="633793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u="none" strike="noStrike" cap="small" dirty="0">
                <a:effectLst/>
              </a:rPr>
              <a:t>Hyperlinks Part-III</a:t>
            </a:r>
            <a:endParaRPr lang="en-US" sz="4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15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D7434-52A3-4809-B9E4-CAD04B89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IN" sz="3600" dirty="0"/>
              <a:t>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349DE-3BBC-443B-AABF-A67125779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75209"/>
              </p:ext>
            </p:extLst>
          </p:nvPr>
        </p:nvGraphicFramePr>
        <p:xfrm>
          <a:off x="4629151" y="640080"/>
          <a:ext cx="7066026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0984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824"/>
      </a:dk2>
      <a:lt2>
        <a:srgbClr val="E2E8E7"/>
      </a:lt2>
      <a:accent1>
        <a:srgbClr val="EE6E7E"/>
      </a:accent1>
      <a:accent2>
        <a:srgbClr val="EB7C4E"/>
      </a:accent2>
      <a:accent3>
        <a:srgbClr val="C89C30"/>
      </a:accent3>
      <a:accent4>
        <a:srgbClr val="9DAC39"/>
      </a:accent4>
      <a:accent5>
        <a:srgbClr val="74B33F"/>
      </a:accent5>
      <a:accent6>
        <a:srgbClr val="33BA2E"/>
      </a:accent6>
      <a:hlink>
        <a:srgbClr val="568E87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Hyperlinks Part-III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Mohd Jishan</dc:creator>
  <cp:lastModifiedBy>Mohd Jishan</cp:lastModifiedBy>
  <cp:revision>10</cp:revision>
  <dcterms:created xsi:type="dcterms:W3CDTF">2020-09-12T14:35:49Z</dcterms:created>
  <dcterms:modified xsi:type="dcterms:W3CDTF">2020-09-18T18:33:00Z</dcterms:modified>
</cp:coreProperties>
</file>