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d Jishan" initials="MJ" lastIdx="1" clrIdx="0">
    <p:extLst>
      <p:ext uri="{19B8F6BF-5375-455C-9EA6-DF929625EA0E}">
        <p15:presenceInfo xmlns:p15="http://schemas.microsoft.com/office/powerpoint/2012/main" userId="S::mohd.jishan@boticx.com::98ea8c77-9ae1-4aa0-beee-21027fd89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9A290-2F5F-41EE-A25A-21CDBEB4F5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6C3C3C-BC7D-436D-B60C-7302860C0187}">
      <dgm:prSet/>
      <dgm:spPr/>
      <dgm:t>
        <a:bodyPr/>
        <a:lstStyle/>
        <a:p>
          <a:r>
            <a:rPr lang="en-US" dirty="0"/>
            <a:t>Display all the Hyperlinks in a Workbook</a:t>
          </a:r>
        </a:p>
      </dgm:t>
    </dgm:pt>
    <dgm:pt modelId="{1924C22C-19E6-4D89-A040-9ECB4251BC7C}" type="parTrans" cxnId="{BDAC5DF2-E853-402F-BE2F-8A2D41E3B144}">
      <dgm:prSet/>
      <dgm:spPr/>
      <dgm:t>
        <a:bodyPr/>
        <a:lstStyle/>
        <a:p>
          <a:endParaRPr lang="en-US"/>
        </a:p>
      </dgm:t>
    </dgm:pt>
    <dgm:pt modelId="{3563BC05-A044-4A91-8A8F-ADBBEB78E0AC}" type="sibTrans" cxnId="{BDAC5DF2-E853-402F-BE2F-8A2D41E3B144}">
      <dgm:prSet/>
      <dgm:spPr/>
      <dgm:t>
        <a:bodyPr/>
        <a:lstStyle/>
        <a:p>
          <a:endParaRPr lang="en-US"/>
        </a:p>
      </dgm:t>
    </dgm:pt>
    <dgm:pt modelId="{CD90B745-BFA9-462B-9537-F58F40D6BA6A}">
      <dgm:prSet/>
      <dgm:spPr/>
      <dgm:t>
        <a:bodyPr/>
        <a:lstStyle/>
        <a:p>
          <a:r>
            <a:rPr lang="en-US" dirty="0"/>
            <a:t>Adding a Hyperlink to a Shape in Excel</a:t>
          </a:r>
        </a:p>
      </dgm:t>
    </dgm:pt>
    <dgm:pt modelId="{8943ECDF-AD1A-4B4F-9413-F85B6AF7A2D5}" type="parTrans" cxnId="{A869A5A7-09BE-4A26-928B-B5D2C9FA8E03}">
      <dgm:prSet/>
      <dgm:spPr/>
      <dgm:t>
        <a:bodyPr/>
        <a:lstStyle/>
        <a:p>
          <a:endParaRPr lang="en-IN"/>
        </a:p>
      </dgm:t>
    </dgm:pt>
    <dgm:pt modelId="{75A5FAF1-59D7-451B-A4ED-005AF5E236B5}" type="sibTrans" cxnId="{A869A5A7-09BE-4A26-928B-B5D2C9FA8E03}">
      <dgm:prSet/>
      <dgm:spPr/>
      <dgm:t>
        <a:bodyPr/>
        <a:lstStyle/>
        <a:p>
          <a:endParaRPr lang="en-IN"/>
        </a:p>
      </dgm:t>
    </dgm:pt>
    <dgm:pt modelId="{AA416E21-C999-4C49-BEEC-A1FE1E14F4DE}">
      <dgm:prSet/>
      <dgm:spPr/>
      <dgm:t>
        <a:bodyPr/>
        <a:lstStyle/>
        <a:p>
          <a:r>
            <a:rPr lang="en-US" dirty="0"/>
            <a:t>Display all the Hyperlinks in a Worksheet</a:t>
          </a:r>
        </a:p>
      </dgm:t>
    </dgm:pt>
    <dgm:pt modelId="{D2DDFE0A-D237-4E10-85D1-7270EFD2B845}" type="parTrans" cxnId="{1907ED6D-0650-4E27-903B-06F8E2FA1D59}">
      <dgm:prSet/>
      <dgm:spPr/>
      <dgm:t>
        <a:bodyPr/>
        <a:lstStyle/>
        <a:p>
          <a:endParaRPr lang="en-IN"/>
        </a:p>
      </dgm:t>
    </dgm:pt>
    <dgm:pt modelId="{4987A2B9-FE80-4CA8-A717-0E388D5E2DCF}" type="sibTrans" cxnId="{1907ED6D-0650-4E27-903B-06F8E2FA1D59}">
      <dgm:prSet/>
      <dgm:spPr/>
      <dgm:t>
        <a:bodyPr/>
        <a:lstStyle/>
        <a:p>
          <a:endParaRPr lang="en-IN"/>
        </a:p>
      </dgm:t>
    </dgm:pt>
    <dgm:pt modelId="{7AE81FEE-6F31-4734-BBAC-521A5CDE344A}" type="pres">
      <dgm:prSet presAssocID="{8F89A290-2F5F-41EE-A25A-21CDBEB4F563}" presName="linear" presStyleCnt="0">
        <dgm:presLayoutVars>
          <dgm:animLvl val="lvl"/>
          <dgm:resizeHandles val="exact"/>
        </dgm:presLayoutVars>
      </dgm:prSet>
      <dgm:spPr/>
    </dgm:pt>
    <dgm:pt modelId="{795DAE68-D2D8-48B1-B366-63E121082395}" type="pres">
      <dgm:prSet presAssocID="{CD90B745-BFA9-462B-9537-F58F40D6BA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107883-5E55-4496-B1EA-2399E238C205}" type="pres">
      <dgm:prSet presAssocID="{75A5FAF1-59D7-451B-A4ED-005AF5E236B5}" presName="spacer" presStyleCnt="0"/>
      <dgm:spPr/>
    </dgm:pt>
    <dgm:pt modelId="{8ADD538B-C58B-4A68-A8C4-862AEBDE98D9}" type="pres">
      <dgm:prSet presAssocID="{AA416E21-C999-4C49-BEEC-A1FE1E14F4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B1B324-FAD1-423E-ADEB-D0F3FB33686C}" type="pres">
      <dgm:prSet presAssocID="{4987A2B9-FE80-4CA8-A717-0E388D5E2DCF}" presName="spacer" presStyleCnt="0"/>
      <dgm:spPr/>
    </dgm:pt>
    <dgm:pt modelId="{8EB6C9AB-5462-489B-9853-DC0FAD634FC1}" type="pres">
      <dgm:prSet presAssocID="{416C3C3C-BC7D-436D-B60C-7302860C01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78E65D-1204-474C-A50A-0B2A74C52988}" type="presOf" srcId="{416C3C3C-BC7D-436D-B60C-7302860C0187}" destId="{8EB6C9AB-5462-489B-9853-DC0FAD634FC1}" srcOrd="0" destOrd="0" presId="urn:microsoft.com/office/officeart/2005/8/layout/vList2"/>
    <dgm:cxn modelId="{E9FA5C46-A271-4D24-BE1E-CDC66773AA18}" type="presOf" srcId="{AA416E21-C999-4C49-BEEC-A1FE1E14F4DE}" destId="{8ADD538B-C58B-4A68-A8C4-862AEBDE98D9}" srcOrd="0" destOrd="0" presId="urn:microsoft.com/office/officeart/2005/8/layout/vList2"/>
    <dgm:cxn modelId="{1907ED6D-0650-4E27-903B-06F8E2FA1D59}" srcId="{8F89A290-2F5F-41EE-A25A-21CDBEB4F563}" destId="{AA416E21-C999-4C49-BEEC-A1FE1E14F4DE}" srcOrd="1" destOrd="0" parTransId="{D2DDFE0A-D237-4E10-85D1-7270EFD2B845}" sibTransId="{4987A2B9-FE80-4CA8-A717-0E388D5E2DCF}"/>
    <dgm:cxn modelId="{7C2A6A95-A812-4F58-84DF-B53D3068D8CC}" type="presOf" srcId="{CD90B745-BFA9-462B-9537-F58F40D6BA6A}" destId="{795DAE68-D2D8-48B1-B366-63E121082395}" srcOrd="0" destOrd="0" presId="urn:microsoft.com/office/officeart/2005/8/layout/vList2"/>
    <dgm:cxn modelId="{A869A5A7-09BE-4A26-928B-B5D2C9FA8E03}" srcId="{8F89A290-2F5F-41EE-A25A-21CDBEB4F563}" destId="{CD90B745-BFA9-462B-9537-F58F40D6BA6A}" srcOrd="0" destOrd="0" parTransId="{8943ECDF-AD1A-4B4F-9413-F85B6AF7A2D5}" sibTransId="{75A5FAF1-59D7-451B-A4ED-005AF5E236B5}"/>
    <dgm:cxn modelId="{BDAC5DF2-E853-402F-BE2F-8A2D41E3B144}" srcId="{8F89A290-2F5F-41EE-A25A-21CDBEB4F563}" destId="{416C3C3C-BC7D-436D-B60C-7302860C0187}" srcOrd="2" destOrd="0" parTransId="{1924C22C-19E6-4D89-A040-9ECB4251BC7C}" sibTransId="{3563BC05-A044-4A91-8A8F-ADBBEB78E0AC}"/>
    <dgm:cxn modelId="{FB3A21F8-A4C7-4583-9587-3C19596B2866}" type="presOf" srcId="{8F89A290-2F5F-41EE-A25A-21CDBEB4F563}" destId="{7AE81FEE-6F31-4734-BBAC-521A5CDE344A}" srcOrd="0" destOrd="0" presId="urn:microsoft.com/office/officeart/2005/8/layout/vList2"/>
    <dgm:cxn modelId="{C878707F-F13F-41E9-9DF2-418D137C3706}" type="presParOf" srcId="{7AE81FEE-6F31-4734-BBAC-521A5CDE344A}" destId="{795DAE68-D2D8-48B1-B366-63E121082395}" srcOrd="0" destOrd="0" presId="urn:microsoft.com/office/officeart/2005/8/layout/vList2"/>
    <dgm:cxn modelId="{E9377CA3-E8A3-447B-B0B5-4896F1DC3E07}" type="presParOf" srcId="{7AE81FEE-6F31-4734-BBAC-521A5CDE344A}" destId="{B6107883-5E55-4496-B1EA-2399E238C205}" srcOrd="1" destOrd="0" presId="urn:microsoft.com/office/officeart/2005/8/layout/vList2"/>
    <dgm:cxn modelId="{234481AD-5DD5-4183-B01C-E138CAA69A29}" type="presParOf" srcId="{7AE81FEE-6F31-4734-BBAC-521A5CDE344A}" destId="{8ADD538B-C58B-4A68-A8C4-862AEBDE98D9}" srcOrd="2" destOrd="0" presId="urn:microsoft.com/office/officeart/2005/8/layout/vList2"/>
    <dgm:cxn modelId="{42A305F9-3DD3-4221-84DE-73E9C4113312}" type="presParOf" srcId="{7AE81FEE-6F31-4734-BBAC-521A5CDE344A}" destId="{5EB1B324-FAD1-423E-ADEB-D0F3FB33686C}" srcOrd="3" destOrd="0" presId="urn:microsoft.com/office/officeart/2005/8/layout/vList2"/>
    <dgm:cxn modelId="{F9A46FF5-F265-487C-BCBB-42B1980A036A}" type="presParOf" srcId="{7AE81FEE-6F31-4734-BBAC-521A5CDE344A}" destId="{8EB6C9AB-5462-489B-9853-DC0FAD634F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DAE68-D2D8-48B1-B366-63E121082395}">
      <dsp:nvSpPr>
        <dsp:cNvPr id="0" name=""/>
        <dsp:cNvSpPr/>
      </dsp:nvSpPr>
      <dsp:spPr>
        <a:xfrm>
          <a:off x="0" y="36719"/>
          <a:ext cx="6967728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Adding a Hyperlink to a Shape in Excel</a:t>
          </a:r>
        </a:p>
      </dsp:txBody>
      <dsp:txXfrm>
        <a:off x="85444" y="122163"/>
        <a:ext cx="6796840" cy="1579432"/>
      </dsp:txXfrm>
    </dsp:sp>
    <dsp:sp modelId="{8ADD538B-C58B-4A68-A8C4-862AEBDE98D9}">
      <dsp:nvSpPr>
        <dsp:cNvPr id="0" name=""/>
        <dsp:cNvSpPr/>
      </dsp:nvSpPr>
      <dsp:spPr>
        <a:xfrm>
          <a:off x="0" y="1913759"/>
          <a:ext cx="6967728" cy="1750320"/>
        </a:xfrm>
        <a:prstGeom prst="roundRect">
          <a:avLst/>
        </a:prstGeom>
        <a:solidFill>
          <a:schemeClr val="accent5">
            <a:hueOff val="758156"/>
            <a:satOff val="6206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Display all the Hyperlinks in a Worksheet</a:t>
          </a:r>
        </a:p>
      </dsp:txBody>
      <dsp:txXfrm>
        <a:off x="85444" y="1999203"/>
        <a:ext cx="6796840" cy="1579432"/>
      </dsp:txXfrm>
    </dsp:sp>
    <dsp:sp modelId="{8EB6C9AB-5462-489B-9853-DC0FAD634FC1}">
      <dsp:nvSpPr>
        <dsp:cNvPr id="0" name=""/>
        <dsp:cNvSpPr/>
      </dsp:nvSpPr>
      <dsp:spPr>
        <a:xfrm>
          <a:off x="0" y="3790800"/>
          <a:ext cx="6967728" cy="1750320"/>
        </a:xfrm>
        <a:prstGeom prst="roundRect">
          <a:avLst/>
        </a:prstGeom>
        <a:solidFill>
          <a:schemeClr val="accent5">
            <a:hueOff val="1516312"/>
            <a:satOff val="12412"/>
            <a:lumOff val="-1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Display all the Hyperlinks in a Workbook</a:t>
          </a:r>
        </a:p>
      </dsp:txBody>
      <dsp:txXfrm>
        <a:off x="85444" y="3876244"/>
        <a:ext cx="6796840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3EB442-CC96-4750-8D78-C9899AAAB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2155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8DE116-3A9D-44CA-92DA-9E358A41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u="none" strike="noStrike" cap="small" dirty="0">
                <a:effectLst/>
              </a:rPr>
              <a:t>Hyperlinks Part V</a:t>
            </a:r>
            <a:endParaRPr lang="en-US" sz="4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15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D7434-52A3-4809-B9E4-CAD04B8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IN" sz="3600" dirty="0"/>
              <a:t>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349DE-3BBC-443B-AABF-A67125779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32954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0984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Hyperlinks Part V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Mohd Jishan</dc:creator>
  <cp:lastModifiedBy>Mohd Jishan</cp:lastModifiedBy>
  <cp:revision>6</cp:revision>
  <dcterms:created xsi:type="dcterms:W3CDTF">2020-09-12T14:35:49Z</dcterms:created>
  <dcterms:modified xsi:type="dcterms:W3CDTF">2020-09-20T18:51:37Z</dcterms:modified>
</cp:coreProperties>
</file>