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4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4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3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4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8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39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1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698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3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4" name="Rectangle 3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5" name="Rectangle 3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6" name="Group 3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4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6725CFAE-73DC-4DA0-851A-6117C010C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8" name="Rectangle 4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59" name="Rectangle 4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F4A623-4618-416B-BAC5-C0915100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316" y="1348844"/>
            <a:ext cx="540946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b="0" cap="all" spc="-100" dirty="0">
                <a:solidFill>
                  <a:schemeClr val="tx1"/>
                </a:solidFill>
              </a:rPr>
              <a:t>Immediate Window</a:t>
            </a:r>
          </a:p>
        </p:txBody>
      </p:sp>
    </p:spTree>
    <p:extLst>
      <p:ext uri="{BB962C8B-B14F-4D97-AF65-F5344CB8AC3E}">
        <p14:creationId xmlns:p14="http://schemas.microsoft.com/office/powerpoint/2010/main" val="982793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7D571-B4A2-4470-8B65-92171AAD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IN" sz="44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1CE9-8F47-4D23-9DD5-513992AED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US" sz="20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 Get Info About The Active Workbook</a:t>
            </a:r>
          </a:p>
          <a:p>
            <a:r>
              <a:rPr lang="en-US" sz="20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Execute a Line of VBA Code</a:t>
            </a:r>
          </a:p>
          <a:p>
            <a:r>
              <a:rPr lang="en-IN" sz="20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Run a Macro</a:t>
            </a:r>
          </a:p>
          <a:p>
            <a:r>
              <a:rPr lang="en-US" sz="20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View </a:t>
            </a:r>
            <a:r>
              <a:rPr lang="en-US" sz="2000" b="1" i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Debug.Print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 Info</a:t>
            </a:r>
          </a:p>
          <a:p>
            <a:r>
              <a:rPr lang="en-US" sz="20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Get or Set a Variable's Value</a:t>
            </a:r>
          </a:p>
          <a:p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54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33E32"/>
      </a:dk2>
      <a:lt2>
        <a:srgbClr val="E7E8E2"/>
      </a:lt2>
      <a:accent1>
        <a:srgbClr val="A096C6"/>
      </a:accent1>
      <a:accent2>
        <a:srgbClr val="7F8CBA"/>
      </a:accent2>
      <a:accent3>
        <a:srgbClr val="85A9BD"/>
      </a:accent3>
      <a:accent4>
        <a:srgbClr val="77AFAC"/>
      </a:accent4>
      <a:accent5>
        <a:srgbClr val="83AD99"/>
      </a:accent5>
      <a:accent6>
        <a:srgbClr val="78B07E"/>
      </a:accent6>
      <a:hlink>
        <a:srgbClr val="7D8852"/>
      </a:hlink>
      <a:folHlink>
        <a:srgbClr val="848484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Garamond</vt:lpstr>
      <vt:lpstr>Open Sans</vt:lpstr>
      <vt:lpstr>Selawik Light</vt:lpstr>
      <vt:lpstr>Speak Pro</vt:lpstr>
      <vt:lpstr>SavonVTI</vt:lpstr>
      <vt:lpstr>Immediate Window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Immediate Window</dc:title>
  <dc:creator>Mohd Jishan</dc:creator>
  <cp:lastModifiedBy>Mohd Jishan</cp:lastModifiedBy>
  <cp:revision>2</cp:revision>
  <dcterms:created xsi:type="dcterms:W3CDTF">2020-09-10T12:02:40Z</dcterms:created>
  <dcterms:modified xsi:type="dcterms:W3CDTF">2020-09-10T18:48:38Z</dcterms:modified>
</cp:coreProperties>
</file>