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5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32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2" r:id="rId5"/>
    <p:sldLayoutId id="2147483728" r:id="rId6"/>
    <p:sldLayoutId id="2147483729" r:id="rId7"/>
    <p:sldLayoutId id="2147483719" r:id="rId8"/>
    <p:sldLayoutId id="2147483720" r:id="rId9"/>
    <p:sldLayoutId id="2147483721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D37DD-7357-4AB9-8161-F1E3D2C4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49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Boaders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>
            <a:extLst>
              <a:ext uri="{FF2B5EF4-FFF2-40B4-BE49-F238E27FC236}">
                <a16:creationId xmlns:a16="http://schemas.microsoft.com/office/drawing/2014/main" id="{79D79314-9701-4AA0-B774-B6FB4DB3F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5" b="9975"/>
          <a:stretch/>
        </p:blipFill>
        <p:spPr>
          <a:xfrm>
            <a:off x="7466549" y="2449958"/>
            <a:ext cx="3513108" cy="19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B81E0-19A1-4758-9374-E90E7A3B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i="0" cap="all" spc="-100">
                <a:solidFill>
                  <a:schemeClr val="bg1"/>
                </a:solidFill>
              </a:rPr>
              <a:t>XlLineStyle</a:t>
            </a:r>
            <a:endParaRPr lang="en-US" sz="3000" cap="all" spc="-10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A1270-66F7-4477-AA3B-99A5A13F5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911463"/>
            <a:ext cx="6202238" cy="36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E3823"/>
      </a:dk2>
      <a:lt2>
        <a:srgbClr val="E2E6E8"/>
      </a:lt2>
      <a:accent1>
        <a:srgbClr val="D87438"/>
      </a:accent1>
      <a:accent2>
        <a:srgbClr val="C0A025"/>
      </a:accent2>
      <a:accent3>
        <a:srgbClr val="92AD2C"/>
      </a:accent3>
      <a:accent4>
        <a:srgbClr val="5AB723"/>
      </a:accent4>
      <a:accent5>
        <a:srgbClr val="30BA36"/>
      </a:accent5>
      <a:accent6>
        <a:srgbClr val="23B968"/>
      </a:accent6>
      <a:hlink>
        <a:srgbClr val="3D89B7"/>
      </a:hlink>
      <a:folHlink>
        <a:srgbClr val="828282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Garamond</vt:lpstr>
      <vt:lpstr>Georgia Pro</vt:lpstr>
      <vt:lpstr>Georgia Pro Cond Black</vt:lpstr>
      <vt:lpstr>SavonVTI</vt:lpstr>
      <vt:lpstr>Boaders</vt:lpstr>
      <vt:lpstr>XlLineStyle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Boaders</dc:title>
  <dc:creator>Mohd Jishan</dc:creator>
  <cp:lastModifiedBy>Mohd Jishan</cp:lastModifiedBy>
  <cp:revision>1</cp:revision>
  <dcterms:created xsi:type="dcterms:W3CDTF">2020-09-11T15:40:33Z</dcterms:created>
  <dcterms:modified xsi:type="dcterms:W3CDTF">2020-09-11T17:45:03Z</dcterms:modified>
</cp:coreProperties>
</file>