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81F509-3FDC-4170-BFA4-0410F366E6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2EEBF9C-0962-4050-AE88-4921BA8312BA}">
      <dgm:prSet/>
      <dgm:spPr/>
      <dgm:t>
        <a:bodyPr/>
        <a:lstStyle/>
        <a:p>
          <a:r>
            <a:rPr lang="en-IN"/>
            <a:t>Insert comment</a:t>
          </a:r>
          <a:endParaRPr lang="en-US"/>
        </a:p>
      </dgm:t>
    </dgm:pt>
    <dgm:pt modelId="{88B87693-788A-4A59-A81E-A2E97BF7EFA6}" type="parTrans" cxnId="{1F538F19-8C98-48DC-8B61-12D73A492E2B}">
      <dgm:prSet/>
      <dgm:spPr/>
      <dgm:t>
        <a:bodyPr/>
        <a:lstStyle/>
        <a:p>
          <a:endParaRPr lang="en-US"/>
        </a:p>
      </dgm:t>
    </dgm:pt>
    <dgm:pt modelId="{A0730335-89E7-4D3E-86D3-F10A3D84CED0}" type="sibTrans" cxnId="{1F538F19-8C98-48DC-8B61-12D73A492E2B}">
      <dgm:prSet/>
      <dgm:spPr/>
      <dgm:t>
        <a:bodyPr/>
        <a:lstStyle/>
        <a:p>
          <a:endParaRPr lang="en-US"/>
        </a:p>
      </dgm:t>
    </dgm:pt>
    <dgm:pt modelId="{A8C7D0C4-7DA8-4078-B274-CAE4611F7053}">
      <dgm:prSet/>
      <dgm:spPr/>
      <dgm:t>
        <a:bodyPr/>
        <a:lstStyle/>
        <a:p>
          <a:r>
            <a:rPr lang="en-IN"/>
            <a:t>Delete comment</a:t>
          </a:r>
          <a:endParaRPr lang="en-US"/>
        </a:p>
      </dgm:t>
    </dgm:pt>
    <dgm:pt modelId="{BE884E4E-5766-4E93-AC4D-8DCEDC147CC0}" type="parTrans" cxnId="{5CB75106-05E6-40CC-B2B9-8E0177E5A6AC}">
      <dgm:prSet/>
      <dgm:spPr/>
      <dgm:t>
        <a:bodyPr/>
        <a:lstStyle/>
        <a:p>
          <a:endParaRPr lang="en-US"/>
        </a:p>
      </dgm:t>
    </dgm:pt>
    <dgm:pt modelId="{8C67D520-44AC-4A25-B5EB-52AD508608AC}" type="sibTrans" cxnId="{5CB75106-05E6-40CC-B2B9-8E0177E5A6AC}">
      <dgm:prSet/>
      <dgm:spPr/>
      <dgm:t>
        <a:bodyPr/>
        <a:lstStyle/>
        <a:p>
          <a:endParaRPr lang="en-US"/>
        </a:p>
      </dgm:t>
    </dgm:pt>
    <dgm:pt modelId="{E5F3DBDE-9981-4862-A981-FDC42605FF28}">
      <dgm:prSet/>
      <dgm:spPr/>
      <dgm:t>
        <a:bodyPr/>
        <a:lstStyle/>
        <a:p>
          <a:r>
            <a:rPr lang="en-IN" dirty="0"/>
            <a:t>Delete all comments from a sheet</a:t>
          </a:r>
          <a:endParaRPr lang="en-US" dirty="0"/>
        </a:p>
      </dgm:t>
    </dgm:pt>
    <dgm:pt modelId="{6DCE7EC0-3975-48C2-A75A-85C6C91FF735}" type="parTrans" cxnId="{A6A95276-1CFD-49AF-B71C-91083504D3A7}">
      <dgm:prSet/>
      <dgm:spPr/>
      <dgm:t>
        <a:bodyPr/>
        <a:lstStyle/>
        <a:p>
          <a:endParaRPr lang="en-US"/>
        </a:p>
      </dgm:t>
    </dgm:pt>
    <dgm:pt modelId="{5D1C2288-AD27-4E8C-A353-69CE02107F93}" type="sibTrans" cxnId="{A6A95276-1CFD-49AF-B71C-91083504D3A7}">
      <dgm:prSet/>
      <dgm:spPr/>
      <dgm:t>
        <a:bodyPr/>
        <a:lstStyle/>
        <a:p>
          <a:endParaRPr lang="en-US"/>
        </a:p>
      </dgm:t>
    </dgm:pt>
    <dgm:pt modelId="{C1ADC0E4-67A3-429D-99D2-CDEFDBFA136F}">
      <dgm:prSet/>
      <dgm:spPr/>
      <dgm:t>
        <a:bodyPr/>
        <a:lstStyle/>
        <a:p>
          <a:r>
            <a:rPr lang="en-IN"/>
            <a:t>Edit Comment</a:t>
          </a:r>
          <a:endParaRPr lang="en-US"/>
        </a:p>
      </dgm:t>
    </dgm:pt>
    <dgm:pt modelId="{DC4739D0-6AEE-447F-A9A7-5EC25768F034}" type="parTrans" cxnId="{2AD67BBD-F289-4A70-A52F-15A1554D37D7}">
      <dgm:prSet/>
      <dgm:spPr/>
      <dgm:t>
        <a:bodyPr/>
        <a:lstStyle/>
        <a:p>
          <a:endParaRPr lang="en-US"/>
        </a:p>
      </dgm:t>
    </dgm:pt>
    <dgm:pt modelId="{EA4227BD-F1FD-449D-8B84-246FD6401E73}" type="sibTrans" cxnId="{2AD67BBD-F289-4A70-A52F-15A1554D37D7}">
      <dgm:prSet/>
      <dgm:spPr/>
      <dgm:t>
        <a:bodyPr/>
        <a:lstStyle/>
        <a:p>
          <a:endParaRPr lang="en-US"/>
        </a:p>
      </dgm:t>
    </dgm:pt>
    <dgm:pt modelId="{DCAB9B2B-FEB8-4C0B-8973-64408DFFA1CF}">
      <dgm:prSet/>
      <dgm:spPr/>
      <dgm:t>
        <a:bodyPr/>
        <a:lstStyle/>
        <a:p>
          <a:r>
            <a:rPr lang="en-IN"/>
            <a:t>Read all comments</a:t>
          </a:r>
          <a:endParaRPr lang="en-US"/>
        </a:p>
      </dgm:t>
    </dgm:pt>
    <dgm:pt modelId="{DE5A9C02-D7FB-4943-9E56-B412AE361F74}" type="parTrans" cxnId="{BEDF5719-5465-4BA2-B59E-ACEA02E56714}">
      <dgm:prSet/>
      <dgm:spPr/>
      <dgm:t>
        <a:bodyPr/>
        <a:lstStyle/>
        <a:p>
          <a:endParaRPr lang="en-US"/>
        </a:p>
      </dgm:t>
    </dgm:pt>
    <dgm:pt modelId="{056FBCCF-0184-4BA7-BF7F-5421D71CFA0E}" type="sibTrans" cxnId="{BEDF5719-5465-4BA2-B59E-ACEA02E56714}">
      <dgm:prSet/>
      <dgm:spPr/>
      <dgm:t>
        <a:bodyPr/>
        <a:lstStyle/>
        <a:p>
          <a:endParaRPr lang="en-US"/>
        </a:p>
      </dgm:t>
    </dgm:pt>
    <dgm:pt modelId="{A9B64784-AE2A-4630-83F2-39952252E328}" type="pres">
      <dgm:prSet presAssocID="{2D81F509-3FDC-4170-BFA4-0410F366E655}" presName="root" presStyleCnt="0">
        <dgm:presLayoutVars>
          <dgm:dir/>
          <dgm:resizeHandles val="exact"/>
        </dgm:presLayoutVars>
      </dgm:prSet>
      <dgm:spPr/>
    </dgm:pt>
    <dgm:pt modelId="{6BEBCE30-EB50-440F-98A5-F626CEC5B4A8}" type="pres">
      <dgm:prSet presAssocID="{72EEBF9C-0962-4050-AE88-4921BA8312BA}" presName="compNode" presStyleCnt="0"/>
      <dgm:spPr/>
    </dgm:pt>
    <dgm:pt modelId="{8582C60B-EC0F-4D03-9D6A-3CC932029B02}" type="pres">
      <dgm:prSet presAssocID="{72EEBF9C-0962-4050-AE88-4921BA8312BA}" presName="bgRect" presStyleLbl="bgShp" presStyleIdx="0" presStyleCnt="5" custLinFactNeighborY="-8585"/>
      <dgm:spPr/>
    </dgm:pt>
    <dgm:pt modelId="{7309B75E-CB1C-453D-AE03-6011A7FA2990}" type="pres">
      <dgm:prSet presAssocID="{72EEBF9C-0962-4050-AE88-4921BA8312B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58DC9AA-9FAA-43A7-8716-689EFECAE7B4}" type="pres">
      <dgm:prSet presAssocID="{72EEBF9C-0962-4050-AE88-4921BA8312BA}" presName="spaceRect" presStyleCnt="0"/>
      <dgm:spPr/>
    </dgm:pt>
    <dgm:pt modelId="{5B302B84-F606-4E28-8180-B3142C20E8CC}" type="pres">
      <dgm:prSet presAssocID="{72EEBF9C-0962-4050-AE88-4921BA8312BA}" presName="parTx" presStyleLbl="revTx" presStyleIdx="0" presStyleCnt="5">
        <dgm:presLayoutVars>
          <dgm:chMax val="0"/>
          <dgm:chPref val="0"/>
        </dgm:presLayoutVars>
      </dgm:prSet>
      <dgm:spPr/>
    </dgm:pt>
    <dgm:pt modelId="{71F391A4-0931-478D-94AA-803F9AC86486}" type="pres">
      <dgm:prSet presAssocID="{A0730335-89E7-4D3E-86D3-F10A3D84CED0}" presName="sibTrans" presStyleCnt="0"/>
      <dgm:spPr/>
    </dgm:pt>
    <dgm:pt modelId="{71E613ED-2938-4C1B-B1B1-1DEA76A69D63}" type="pres">
      <dgm:prSet presAssocID="{A8C7D0C4-7DA8-4078-B274-CAE4611F7053}" presName="compNode" presStyleCnt="0"/>
      <dgm:spPr/>
    </dgm:pt>
    <dgm:pt modelId="{1453033F-9B11-45F8-913D-4BF303202619}" type="pres">
      <dgm:prSet presAssocID="{A8C7D0C4-7DA8-4078-B274-CAE4611F7053}" presName="bgRect" presStyleLbl="bgShp" presStyleIdx="1" presStyleCnt="5" custLinFactNeighborY="8585"/>
      <dgm:spPr/>
    </dgm:pt>
    <dgm:pt modelId="{EF4DA065-EC4D-439B-8C4E-FC116C876C2C}" type="pres">
      <dgm:prSet presAssocID="{A8C7D0C4-7DA8-4078-B274-CAE4611F705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19E28DD8-F721-4119-9EFC-C90B77CF916E}" type="pres">
      <dgm:prSet presAssocID="{A8C7D0C4-7DA8-4078-B274-CAE4611F7053}" presName="spaceRect" presStyleCnt="0"/>
      <dgm:spPr/>
    </dgm:pt>
    <dgm:pt modelId="{B69E9E5A-4A9E-47FF-ADB9-6E9D88435FA2}" type="pres">
      <dgm:prSet presAssocID="{A8C7D0C4-7DA8-4078-B274-CAE4611F7053}" presName="parTx" presStyleLbl="revTx" presStyleIdx="1" presStyleCnt="5">
        <dgm:presLayoutVars>
          <dgm:chMax val="0"/>
          <dgm:chPref val="0"/>
        </dgm:presLayoutVars>
      </dgm:prSet>
      <dgm:spPr/>
    </dgm:pt>
    <dgm:pt modelId="{F83B69BE-5BE4-4B9F-86B1-80B72F73E842}" type="pres">
      <dgm:prSet presAssocID="{8C67D520-44AC-4A25-B5EB-52AD508608AC}" presName="sibTrans" presStyleCnt="0"/>
      <dgm:spPr/>
    </dgm:pt>
    <dgm:pt modelId="{93191161-1B04-4352-8683-92CED910638B}" type="pres">
      <dgm:prSet presAssocID="{E5F3DBDE-9981-4862-A981-FDC42605FF28}" presName="compNode" presStyleCnt="0"/>
      <dgm:spPr/>
    </dgm:pt>
    <dgm:pt modelId="{05432C06-09BE-409D-AEBD-2303FD2E198E}" type="pres">
      <dgm:prSet presAssocID="{E5F3DBDE-9981-4862-A981-FDC42605FF28}" presName="bgRect" presStyleLbl="bgShp" presStyleIdx="2" presStyleCnt="5"/>
      <dgm:spPr/>
    </dgm:pt>
    <dgm:pt modelId="{0A261923-E0BC-4CEF-8E0A-6AB9BC97FB9E}" type="pres">
      <dgm:prSet presAssocID="{E5F3DBDE-9981-4862-A981-FDC42605FF2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7B7DACA-4E6F-46B9-AC2D-258B4E8044E2}" type="pres">
      <dgm:prSet presAssocID="{E5F3DBDE-9981-4862-A981-FDC42605FF28}" presName="spaceRect" presStyleCnt="0"/>
      <dgm:spPr/>
    </dgm:pt>
    <dgm:pt modelId="{4AD2EC0E-A560-41C0-BA39-D3926AF46BAA}" type="pres">
      <dgm:prSet presAssocID="{E5F3DBDE-9981-4862-A981-FDC42605FF28}" presName="parTx" presStyleLbl="revTx" presStyleIdx="2" presStyleCnt="5">
        <dgm:presLayoutVars>
          <dgm:chMax val="0"/>
          <dgm:chPref val="0"/>
        </dgm:presLayoutVars>
      </dgm:prSet>
      <dgm:spPr/>
    </dgm:pt>
    <dgm:pt modelId="{0E6D2224-D54C-4117-A6F7-04F45E4FFA93}" type="pres">
      <dgm:prSet presAssocID="{5D1C2288-AD27-4E8C-A353-69CE02107F93}" presName="sibTrans" presStyleCnt="0"/>
      <dgm:spPr/>
    </dgm:pt>
    <dgm:pt modelId="{3CB79F39-6598-4F65-9004-04D2DF96D3B9}" type="pres">
      <dgm:prSet presAssocID="{C1ADC0E4-67A3-429D-99D2-CDEFDBFA136F}" presName="compNode" presStyleCnt="0"/>
      <dgm:spPr/>
    </dgm:pt>
    <dgm:pt modelId="{9A9C95B6-BCCA-4246-9122-40373B36E02E}" type="pres">
      <dgm:prSet presAssocID="{C1ADC0E4-67A3-429D-99D2-CDEFDBFA136F}" presName="bgRect" presStyleLbl="bgShp" presStyleIdx="3" presStyleCnt="5"/>
      <dgm:spPr/>
    </dgm:pt>
    <dgm:pt modelId="{B9E6DD69-2203-4261-9D19-B166382329F4}" type="pres">
      <dgm:prSet presAssocID="{C1ADC0E4-67A3-429D-99D2-CDEFDBFA136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95B4E03-4960-4B99-B259-F56E44F93877}" type="pres">
      <dgm:prSet presAssocID="{C1ADC0E4-67A3-429D-99D2-CDEFDBFA136F}" presName="spaceRect" presStyleCnt="0"/>
      <dgm:spPr/>
    </dgm:pt>
    <dgm:pt modelId="{B2925F29-A053-4DAA-B8F2-FF19B855F6F2}" type="pres">
      <dgm:prSet presAssocID="{C1ADC0E4-67A3-429D-99D2-CDEFDBFA136F}" presName="parTx" presStyleLbl="revTx" presStyleIdx="3" presStyleCnt="5">
        <dgm:presLayoutVars>
          <dgm:chMax val="0"/>
          <dgm:chPref val="0"/>
        </dgm:presLayoutVars>
      </dgm:prSet>
      <dgm:spPr/>
    </dgm:pt>
    <dgm:pt modelId="{07D505C9-CFEA-4E70-9366-F51285C2C87F}" type="pres">
      <dgm:prSet presAssocID="{EA4227BD-F1FD-449D-8B84-246FD6401E73}" presName="sibTrans" presStyleCnt="0"/>
      <dgm:spPr/>
    </dgm:pt>
    <dgm:pt modelId="{5ADC0CD8-FC42-45C6-ABA6-E0B21262FF92}" type="pres">
      <dgm:prSet presAssocID="{DCAB9B2B-FEB8-4C0B-8973-64408DFFA1CF}" presName="compNode" presStyleCnt="0"/>
      <dgm:spPr/>
    </dgm:pt>
    <dgm:pt modelId="{CF2EBCB0-BEEA-45DE-97D8-9EE3C512E6CD}" type="pres">
      <dgm:prSet presAssocID="{DCAB9B2B-FEB8-4C0B-8973-64408DFFA1CF}" presName="bgRect" presStyleLbl="bgShp" presStyleIdx="4" presStyleCnt="5"/>
      <dgm:spPr/>
    </dgm:pt>
    <dgm:pt modelId="{2EF227E1-37DD-4FA1-983C-A2DB7CE0223D}" type="pres">
      <dgm:prSet presAssocID="{DCAB9B2B-FEB8-4C0B-8973-64408DFFA1C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6715BF7D-1D66-4715-B4BF-594615F4DE19}" type="pres">
      <dgm:prSet presAssocID="{DCAB9B2B-FEB8-4C0B-8973-64408DFFA1CF}" presName="spaceRect" presStyleCnt="0"/>
      <dgm:spPr/>
    </dgm:pt>
    <dgm:pt modelId="{9B7311A7-A940-4772-A963-76B32AFFDB0E}" type="pres">
      <dgm:prSet presAssocID="{DCAB9B2B-FEB8-4C0B-8973-64408DFFA1C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CB75106-05E6-40CC-B2B9-8E0177E5A6AC}" srcId="{2D81F509-3FDC-4170-BFA4-0410F366E655}" destId="{A8C7D0C4-7DA8-4078-B274-CAE4611F7053}" srcOrd="1" destOrd="0" parTransId="{BE884E4E-5766-4E93-AC4D-8DCEDC147CC0}" sibTransId="{8C67D520-44AC-4A25-B5EB-52AD508608AC}"/>
    <dgm:cxn modelId="{BEDF5719-5465-4BA2-B59E-ACEA02E56714}" srcId="{2D81F509-3FDC-4170-BFA4-0410F366E655}" destId="{DCAB9B2B-FEB8-4C0B-8973-64408DFFA1CF}" srcOrd="4" destOrd="0" parTransId="{DE5A9C02-D7FB-4943-9E56-B412AE361F74}" sibTransId="{056FBCCF-0184-4BA7-BF7F-5421D71CFA0E}"/>
    <dgm:cxn modelId="{1F538F19-8C98-48DC-8B61-12D73A492E2B}" srcId="{2D81F509-3FDC-4170-BFA4-0410F366E655}" destId="{72EEBF9C-0962-4050-AE88-4921BA8312BA}" srcOrd="0" destOrd="0" parTransId="{88B87693-788A-4A59-A81E-A2E97BF7EFA6}" sibTransId="{A0730335-89E7-4D3E-86D3-F10A3D84CED0}"/>
    <dgm:cxn modelId="{DE4D4935-C4A6-42C3-B6E5-A92E5D009201}" type="presOf" srcId="{DCAB9B2B-FEB8-4C0B-8973-64408DFFA1CF}" destId="{9B7311A7-A940-4772-A963-76B32AFFDB0E}" srcOrd="0" destOrd="0" presId="urn:microsoft.com/office/officeart/2018/2/layout/IconVerticalSolidList"/>
    <dgm:cxn modelId="{831ED763-A315-48C9-857B-9DE15AAC84A4}" type="presOf" srcId="{2D81F509-3FDC-4170-BFA4-0410F366E655}" destId="{A9B64784-AE2A-4630-83F2-39952252E328}" srcOrd="0" destOrd="0" presId="urn:microsoft.com/office/officeart/2018/2/layout/IconVerticalSolidList"/>
    <dgm:cxn modelId="{791A3566-360D-406A-A9D4-78D73B9C9BDB}" type="presOf" srcId="{C1ADC0E4-67A3-429D-99D2-CDEFDBFA136F}" destId="{B2925F29-A053-4DAA-B8F2-FF19B855F6F2}" srcOrd="0" destOrd="0" presId="urn:microsoft.com/office/officeart/2018/2/layout/IconVerticalSolidList"/>
    <dgm:cxn modelId="{FC5AEF66-A9CB-4658-81FC-DD365027D10D}" type="presOf" srcId="{E5F3DBDE-9981-4862-A981-FDC42605FF28}" destId="{4AD2EC0E-A560-41C0-BA39-D3926AF46BAA}" srcOrd="0" destOrd="0" presId="urn:microsoft.com/office/officeart/2018/2/layout/IconVerticalSolidList"/>
    <dgm:cxn modelId="{A6A95276-1CFD-49AF-B71C-91083504D3A7}" srcId="{2D81F509-3FDC-4170-BFA4-0410F366E655}" destId="{E5F3DBDE-9981-4862-A981-FDC42605FF28}" srcOrd="2" destOrd="0" parTransId="{6DCE7EC0-3975-48C2-A75A-85C6C91FF735}" sibTransId="{5D1C2288-AD27-4E8C-A353-69CE02107F93}"/>
    <dgm:cxn modelId="{2AE15379-10D0-4DB3-86CA-C1C33C474F48}" type="presOf" srcId="{72EEBF9C-0962-4050-AE88-4921BA8312BA}" destId="{5B302B84-F606-4E28-8180-B3142C20E8CC}" srcOrd="0" destOrd="0" presId="urn:microsoft.com/office/officeart/2018/2/layout/IconVerticalSolidList"/>
    <dgm:cxn modelId="{EEBA50A4-E133-4FF9-93A3-E072CEB49500}" type="presOf" srcId="{A8C7D0C4-7DA8-4078-B274-CAE4611F7053}" destId="{B69E9E5A-4A9E-47FF-ADB9-6E9D88435FA2}" srcOrd="0" destOrd="0" presId="urn:microsoft.com/office/officeart/2018/2/layout/IconVerticalSolidList"/>
    <dgm:cxn modelId="{2AD67BBD-F289-4A70-A52F-15A1554D37D7}" srcId="{2D81F509-3FDC-4170-BFA4-0410F366E655}" destId="{C1ADC0E4-67A3-429D-99D2-CDEFDBFA136F}" srcOrd="3" destOrd="0" parTransId="{DC4739D0-6AEE-447F-A9A7-5EC25768F034}" sibTransId="{EA4227BD-F1FD-449D-8B84-246FD6401E73}"/>
    <dgm:cxn modelId="{CF07CA90-38DB-4D34-B9F1-D808D0DC8CC7}" type="presParOf" srcId="{A9B64784-AE2A-4630-83F2-39952252E328}" destId="{6BEBCE30-EB50-440F-98A5-F626CEC5B4A8}" srcOrd="0" destOrd="0" presId="urn:microsoft.com/office/officeart/2018/2/layout/IconVerticalSolidList"/>
    <dgm:cxn modelId="{E0314F65-108C-4704-B0D3-EE92AC6148D9}" type="presParOf" srcId="{6BEBCE30-EB50-440F-98A5-F626CEC5B4A8}" destId="{8582C60B-EC0F-4D03-9D6A-3CC932029B02}" srcOrd="0" destOrd="0" presId="urn:microsoft.com/office/officeart/2018/2/layout/IconVerticalSolidList"/>
    <dgm:cxn modelId="{1D2C9B13-099E-412A-85A2-F6A958995260}" type="presParOf" srcId="{6BEBCE30-EB50-440F-98A5-F626CEC5B4A8}" destId="{7309B75E-CB1C-453D-AE03-6011A7FA2990}" srcOrd="1" destOrd="0" presId="urn:microsoft.com/office/officeart/2018/2/layout/IconVerticalSolidList"/>
    <dgm:cxn modelId="{C445D70A-9B89-4C27-9AA3-037ACB087DEA}" type="presParOf" srcId="{6BEBCE30-EB50-440F-98A5-F626CEC5B4A8}" destId="{458DC9AA-9FAA-43A7-8716-689EFECAE7B4}" srcOrd="2" destOrd="0" presId="urn:microsoft.com/office/officeart/2018/2/layout/IconVerticalSolidList"/>
    <dgm:cxn modelId="{945A43AE-E209-4653-87E2-CD76077C1838}" type="presParOf" srcId="{6BEBCE30-EB50-440F-98A5-F626CEC5B4A8}" destId="{5B302B84-F606-4E28-8180-B3142C20E8CC}" srcOrd="3" destOrd="0" presId="urn:microsoft.com/office/officeart/2018/2/layout/IconVerticalSolidList"/>
    <dgm:cxn modelId="{A6757E77-58AB-41F9-BC8C-76AB34C0C7EB}" type="presParOf" srcId="{A9B64784-AE2A-4630-83F2-39952252E328}" destId="{71F391A4-0931-478D-94AA-803F9AC86486}" srcOrd="1" destOrd="0" presId="urn:microsoft.com/office/officeart/2018/2/layout/IconVerticalSolidList"/>
    <dgm:cxn modelId="{4EA40BA0-66D6-49EC-A21A-C38C15FBF827}" type="presParOf" srcId="{A9B64784-AE2A-4630-83F2-39952252E328}" destId="{71E613ED-2938-4C1B-B1B1-1DEA76A69D63}" srcOrd="2" destOrd="0" presId="urn:microsoft.com/office/officeart/2018/2/layout/IconVerticalSolidList"/>
    <dgm:cxn modelId="{A09719B5-7B6B-4F74-9AEC-543AA3584670}" type="presParOf" srcId="{71E613ED-2938-4C1B-B1B1-1DEA76A69D63}" destId="{1453033F-9B11-45F8-913D-4BF303202619}" srcOrd="0" destOrd="0" presId="urn:microsoft.com/office/officeart/2018/2/layout/IconVerticalSolidList"/>
    <dgm:cxn modelId="{A1E13468-79BD-4B4D-AE8B-C892CDF87DE4}" type="presParOf" srcId="{71E613ED-2938-4C1B-B1B1-1DEA76A69D63}" destId="{EF4DA065-EC4D-439B-8C4E-FC116C876C2C}" srcOrd="1" destOrd="0" presId="urn:microsoft.com/office/officeart/2018/2/layout/IconVerticalSolidList"/>
    <dgm:cxn modelId="{D43BC2B6-90A6-4571-B33E-1C03E52A8FFA}" type="presParOf" srcId="{71E613ED-2938-4C1B-B1B1-1DEA76A69D63}" destId="{19E28DD8-F721-4119-9EFC-C90B77CF916E}" srcOrd="2" destOrd="0" presId="urn:microsoft.com/office/officeart/2018/2/layout/IconVerticalSolidList"/>
    <dgm:cxn modelId="{625C1509-D3A9-495B-B245-5D80E0F8239B}" type="presParOf" srcId="{71E613ED-2938-4C1B-B1B1-1DEA76A69D63}" destId="{B69E9E5A-4A9E-47FF-ADB9-6E9D88435FA2}" srcOrd="3" destOrd="0" presId="urn:microsoft.com/office/officeart/2018/2/layout/IconVerticalSolidList"/>
    <dgm:cxn modelId="{45FADC23-F0D9-4A94-B59C-02D4F69C811E}" type="presParOf" srcId="{A9B64784-AE2A-4630-83F2-39952252E328}" destId="{F83B69BE-5BE4-4B9F-86B1-80B72F73E842}" srcOrd="3" destOrd="0" presId="urn:microsoft.com/office/officeart/2018/2/layout/IconVerticalSolidList"/>
    <dgm:cxn modelId="{8E99C7A7-9B5F-40AB-863B-1553F7CAFA4D}" type="presParOf" srcId="{A9B64784-AE2A-4630-83F2-39952252E328}" destId="{93191161-1B04-4352-8683-92CED910638B}" srcOrd="4" destOrd="0" presId="urn:microsoft.com/office/officeart/2018/2/layout/IconVerticalSolidList"/>
    <dgm:cxn modelId="{08CE0269-C3CB-4249-ABFA-A239C7D19A14}" type="presParOf" srcId="{93191161-1B04-4352-8683-92CED910638B}" destId="{05432C06-09BE-409D-AEBD-2303FD2E198E}" srcOrd="0" destOrd="0" presId="urn:microsoft.com/office/officeart/2018/2/layout/IconVerticalSolidList"/>
    <dgm:cxn modelId="{0AB070E9-37CA-428E-9286-C51D6D8B27C7}" type="presParOf" srcId="{93191161-1B04-4352-8683-92CED910638B}" destId="{0A261923-E0BC-4CEF-8E0A-6AB9BC97FB9E}" srcOrd="1" destOrd="0" presId="urn:microsoft.com/office/officeart/2018/2/layout/IconVerticalSolidList"/>
    <dgm:cxn modelId="{FBF06AAD-EA49-4DEE-B65F-BAA9E71F2021}" type="presParOf" srcId="{93191161-1B04-4352-8683-92CED910638B}" destId="{97B7DACA-4E6F-46B9-AC2D-258B4E8044E2}" srcOrd="2" destOrd="0" presId="urn:microsoft.com/office/officeart/2018/2/layout/IconVerticalSolidList"/>
    <dgm:cxn modelId="{6EE7C81E-9B56-402C-BA3E-8FC6866720F3}" type="presParOf" srcId="{93191161-1B04-4352-8683-92CED910638B}" destId="{4AD2EC0E-A560-41C0-BA39-D3926AF46BAA}" srcOrd="3" destOrd="0" presId="urn:microsoft.com/office/officeart/2018/2/layout/IconVerticalSolidList"/>
    <dgm:cxn modelId="{1D13DF1B-B603-4D46-8079-6F6C28E837A3}" type="presParOf" srcId="{A9B64784-AE2A-4630-83F2-39952252E328}" destId="{0E6D2224-D54C-4117-A6F7-04F45E4FFA93}" srcOrd="5" destOrd="0" presId="urn:microsoft.com/office/officeart/2018/2/layout/IconVerticalSolidList"/>
    <dgm:cxn modelId="{A1287FB8-C379-40BE-86E7-78F14BD80F92}" type="presParOf" srcId="{A9B64784-AE2A-4630-83F2-39952252E328}" destId="{3CB79F39-6598-4F65-9004-04D2DF96D3B9}" srcOrd="6" destOrd="0" presId="urn:microsoft.com/office/officeart/2018/2/layout/IconVerticalSolidList"/>
    <dgm:cxn modelId="{F8E157FA-37EF-4D48-9A94-7FAE1D85222F}" type="presParOf" srcId="{3CB79F39-6598-4F65-9004-04D2DF96D3B9}" destId="{9A9C95B6-BCCA-4246-9122-40373B36E02E}" srcOrd="0" destOrd="0" presId="urn:microsoft.com/office/officeart/2018/2/layout/IconVerticalSolidList"/>
    <dgm:cxn modelId="{0DD53E68-5D7D-41BE-8B56-E51F21191BFC}" type="presParOf" srcId="{3CB79F39-6598-4F65-9004-04D2DF96D3B9}" destId="{B9E6DD69-2203-4261-9D19-B166382329F4}" srcOrd="1" destOrd="0" presId="urn:microsoft.com/office/officeart/2018/2/layout/IconVerticalSolidList"/>
    <dgm:cxn modelId="{1A827B81-22A5-4EE8-8234-1418981635DB}" type="presParOf" srcId="{3CB79F39-6598-4F65-9004-04D2DF96D3B9}" destId="{D95B4E03-4960-4B99-B259-F56E44F93877}" srcOrd="2" destOrd="0" presId="urn:microsoft.com/office/officeart/2018/2/layout/IconVerticalSolidList"/>
    <dgm:cxn modelId="{DE2CCCF6-9AE1-4977-8544-A1690008B82B}" type="presParOf" srcId="{3CB79F39-6598-4F65-9004-04D2DF96D3B9}" destId="{B2925F29-A053-4DAA-B8F2-FF19B855F6F2}" srcOrd="3" destOrd="0" presId="urn:microsoft.com/office/officeart/2018/2/layout/IconVerticalSolidList"/>
    <dgm:cxn modelId="{2BB892E9-0A62-4872-815B-4CBEE19E4E95}" type="presParOf" srcId="{A9B64784-AE2A-4630-83F2-39952252E328}" destId="{07D505C9-CFEA-4E70-9366-F51285C2C87F}" srcOrd="7" destOrd="0" presId="urn:microsoft.com/office/officeart/2018/2/layout/IconVerticalSolidList"/>
    <dgm:cxn modelId="{442D8552-3FB5-4C47-831A-A6058D288B6F}" type="presParOf" srcId="{A9B64784-AE2A-4630-83F2-39952252E328}" destId="{5ADC0CD8-FC42-45C6-ABA6-E0B21262FF92}" srcOrd="8" destOrd="0" presId="urn:microsoft.com/office/officeart/2018/2/layout/IconVerticalSolidList"/>
    <dgm:cxn modelId="{3885826D-287A-4E8F-9FAC-78EFE33B4B5B}" type="presParOf" srcId="{5ADC0CD8-FC42-45C6-ABA6-E0B21262FF92}" destId="{CF2EBCB0-BEEA-45DE-97D8-9EE3C512E6CD}" srcOrd="0" destOrd="0" presId="urn:microsoft.com/office/officeart/2018/2/layout/IconVerticalSolidList"/>
    <dgm:cxn modelId="{E876F3AC-0288-49B6-9BCF-8D8C52E41967}" type="presParOf" srcId="{5ADC0CD8-FC42-45C6-ABA6-E0B21262FF92}" destId="{2EF227E1-37DD-4FA1-983C-A2DB7CE0223D}" srcOrd="1" destOrd="0" presId="urn:microsoft.com/office/officeart/2018/2/layout/IconVerticalSolidList"/>
    <dgm:cxn modelId="{6A84BA10-9F6F-45F3-8D28-60F4882FCF8D}" type="presParOf" srcId="{5ADC0CD8-FC42-45C6-ABA6-E0B21262FF92}" destId="{6715BF7D-1D66-4715-B4BF-594615F4DE19}" srcOrd="2" destOrd="0" presId="urn:microsoft.com/office/officeart/2018/2/layout/IconVerticalSolidList"/>
    <dgm:cxn modelId="{F6FC0A97-DF4E-4C22-8BB8-788784E3A0F1}" type="presParOf" srcId="{5ADC0CD8-FC42-45C6-ABA6-E0B21262FF92}" destId="{9B7311A7-A940-4772-A963-76B32AFFDB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2C60B-EC0F-4D03-9D6A-3CC932029B02}">
      <dsp:nvSpPr>
        <dsp:cNvPr id="0" name=""/>
        <dsp:cNvSpPr/>
      </dsp:nvSpPr>
      <dsp:spPr>
        <a:xfrm>
          <a:off x="0" y="0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9B75E-CB1C-453D-AE03-6011A7FA2990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02B84-F606-4E28-8180-B3142C20E8CC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Insert comment</a:t>
          </a:r>
          <a:endParaRPr lang="en-US" sz="1900" kern="1200"/>
        </a:p>
      </dsp:txBody>
      <dsp:txXfrm>
        <a:off x="1131174" y="4597"/>
        <a:ext cx="5382429" cy="979371"/>
      </dsp:txXfrm>
    </dsp:sp>
    <dsp:sp modelId="{1453033F-9B11-45F8-913D-4BF303202619}">
      <dsp:nvSpPr>
        <dsp:cNvPr id="0" name=""/>
        <dsp:cNvSpPr/>
      </dsp:nvSpPr>
      <dsp:spPr>
        <a:xfrm>
          <a:off x="0" y="131289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DA065-EC4D-439B-8C4E-FC116C876C2C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E9E5A-4A9E-47FF-ADB9-6E9D88435FA2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Delete comment</a:t>
          </a:r>
          <a:endParaRPr lang="en-US" sz="1900" kern="1200"/>
        </a:p>
      </dsp:txBody>
      <dsp:txXfrm>
        <a:off x="1131174" y="1228812"/>
        <a:ext cx="5382429" cy="979371"/>
      </dsp:txXfrm>
    </dsp:sp>
    <dsp:sp modelId="{05432C06-09BE-409D-AEBD-2303FD2E198E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61923-E0BC-4CEF-8E0A-6AB9BC97FB9E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2EC0E-A560-41C0-BA39-D3926AF46BAA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Delete all comments from a sheet</a:t>
          </a:r>
          <a:endParaRPr lang="en-US" sz="1900" kern="1200" dirty="0"/>
        </a:p>
      </dsp:txBody>
      <dsp:txXfrm>
        <a:off x="1131174" y="2453027"/>
        <a:ext cx="5382429" cy="979371"/>
      </dsp:txXfrm>
    </dsp:sp>
    <dsp:sp modelId="{9A9C95B6-BCCA-4246-9122-40373B36E02E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6DD69-2203-4261-9D19-B166382329F4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25F29-A053-4DAA-B8F2-FF19B855F6F2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Edit Comment</a:t>
          </a:r>
          <a:endParaRPr lang="en-US" sz="1900" kern="1200"/>
        </a:p>
      </dsp:txBody>
      <dsp:txXfrm>
        <a:off x="1131174" y="3677241"/>
        <a:ext cx="5382429" cy="979371"/>
      </dsp:txXfrm>
    </dsp:sp>
    <dsp:sp modelId="{CF2EBCB0-BEEA-45DE-97D8-9EE3C512E6CD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227E1-37DD-4FA1-983C-A2DB7CE0223D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311A7-A940-4772-A963-76B32AFFDB0E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Read all comments</a:t>
          </a:r>
          <a:endParaRPr lang="en-US" sz="1900" kern="1200"/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0ABC-AC8D-4378-866E-02856391A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79E3F-C8A6-463C-A6E3-7CA1EAB5C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8812D-8A4B-48C7-9861-153A300F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F593-D294-44E2-B35E-1A559142BBEC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0071B-F643-4200-8660-7CADA9D6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EF2F0-4CE9-404B-B870-9B2797C8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08A6-2FA4-4C95-92F0-64EE76E4D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AD4B-AB65-4702-88B4-159A40A8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432BA-F483-4B9C-9AA9-D19B63524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1649-E112-47FE-980C-6C8B4E0F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F593-D294-44E2-B35E-1A559142BBEC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B810B-ED2F-445F-96B1-4C831BF1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B14F8-A7A3-4FED-8567-2FB031E2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08A6-2FA4-4C95-92F0-64EE76E4D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76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9B086-20D2-4FEF-971F-71155BA29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2FDE9-BA3E-4916-ACA2-55A62DB83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3B0F-38F5-4C08-A049-566391B3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F593-D294-44E2-B35E-1A559142BBEC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E4ADE-08FA-4628-BC96-C8AACFFA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D242E-BA8C-41D9-94ED-13007624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08A6-2FA4-4C95-92F0-64EE76E4D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56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284B-61C8-434F-9994-3C9CD81F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5448A-58FF-4BA5-B710-FF01BF4F5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D3D8C-C5EB-455B-9FEE-88D1B8E1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F593-D294-44E2-B35E-1A559142BBEC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E9554-A15E-462F-833A-4CD0BC62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E1C95-736B-44F8-A416-817B018F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08A6-2FA4-4C95-92F0-64EE76E4D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39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CBB9-32E1-4820-83C6-37399CA8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DF30C-061A-437F-B9DF-BC28A50FD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CB3EA-BEA2-4A78-BCC0-77D09E9E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F593-D294-44E2-B35E-1A559142BBEC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833F3-9963-49FC-9EFC-A2213244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C961-50F8-46B6-95B6-E48AB7B9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08A6-2FA4-4C95-92F0-64EE76E4D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21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7B35-4B34-4278-B650-6B039212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4D62-DC21-4C7D-B070-74735D199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FD909-35EA-407D-ABCA-5590F2A5B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E5E87-9E33-4C87-9772-9AF07C7F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F593-D294-44E2-B35E-1A559142BBEC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DCD27-3A7F-42DD-A908-071258EF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B9E5C-7EE5-4307-A8FE-373E6893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08A6-2FA4-4C95-92F0-64EE76E4D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5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D569-8D8A-4FA2-897B-47AD13DB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41192-03F6-442B-9C2B-F9B36EB89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A59E9-225A-4CB5-93D1-9895896A6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ED3AC-4898-446B-AC6C-CBB627C49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96343-01C5-452E-ACD9-F0B326DB4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DB413-341F-4C3A-A859-D6DD9F45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F593-D294-44E2-B35E-1A559142BBEC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38143-4F4B-45FB-A054-82F213C8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DC10E-E4BC-4779-A18A-D2F4DE2C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08A6-2FA4-4C95-92F0-64EE76E4D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65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9397-E45D-446D-8208-ADDB0356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40256-9FFB-4CF0-A994-22C63039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F593-D294-44E2-B35E-1A559142BBEC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15F11-C8E3-4E94-829A-478619BB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D2C83-5936-44CF-9C33-406F4C2D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08A6-2FA4-4C95-92F0-64EE76E4D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5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61BDA-4CF9-46F7-80B0-990A5AA5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F593-D294-44E2-B35E-1A559142BBEC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5014B-2648-452B-9E35-F99A3C65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95F13-1DDD-4B5B-81B8-94E238AE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08A6-2FA4-4C95-92F0-64EE76E4D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06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20D7-5F76-4D88-923C-CDC0661D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0E7BC-447F-4E33-80D2-7477C3535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DA703-0657-4B46-9D06-5AF6ED3E7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1F45F-7479-491D-95A6-27615975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F593-D294-44E2-B35E-1A559142BBEC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7C1AE-24A6-4C13-83AD-0EC77715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97AF0-F611-49EF-BDC8-5BC83E43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08A6-2FA4-4C95-92F0-64EE76E4D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08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97AD-376C-4F79-9CF6-AAFD8941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9459A-4850-4D40-B367-836E7ABEA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812D-8A51-4B94-BF01-DD6FBF0B7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BF6A7-FAAB-449D-A589-0D0C902C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F593-D294-44E2-B35E-1A559142BBEC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3407F-AD52-4F1F-B86E-2CCA8CCA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AF92C-9768-4412-A3E1-AB8DAD8D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08A6-2FA4-4C95-92F0-64EE76E4D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27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371D4-A0FF-41B6-A092-9AF3E92B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58548-50F5-48EE-955C-5644B7CC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65EF7-6717-4C42-84B8-8FBDFCCA4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1F593-D294-44E2-B35E-1A559142BBEC}" type="datetimeFigureOut">
              <a:rPr lang="en-IN" smtClean="0"/>
              <a:t>05-09-2020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A9744-A504-4823-9A0C-2858D6D46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F0830-3227-4892-BC60-99FF0B921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08A6-2FA4-4C95-92F0-64EE76E4D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69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2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648577-EE72-40A1-B6C5-3F7DC834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812CE2B0-298B-4AF0-AC37-DECD3468F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08288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732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Mohd Jishan</dc:creator>
  <cp:lastModifiedBy>Mohd Jishan</cp:lastModifiedBy>
  <cp:revision>2</cp:revision>
  <dcterms:created xsi:type="dcterms:W3CDTF">2020-09-05T12:28:11Z</dcterms:created>
  <dcterms:modified xsi:type="dcterms:W3CDTF">2020-09-05T18:57:49Z</dcterms:modified>
</cp:coreProperties>
</file>