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A4C196-7271-4AC2-A9DB-6915EF9A1B4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AD5E9F37-F167-421C-B19E-45415AB97F8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Fill Up</a:t>
          </a:r>
          <a:endParaRPr lang="en-US" dirty="0"/>
        </a:p>
      </dgm:t>
    </dgm:pt>
    <dgm:pt modelId="{F4EE2ECF-1035-4661-9AE3-2F2E7530E1F7}" type="parTrans" cxnId="{5D0D499F-F3FD-42FC-BBD6-AD02C025FDB5}">
      <dgm:prSet/>
      <dgm:spPr/>
      <dgm:t>
        <a:bodyPr/>
        <a:lstStyle/>
        <a:p>
          <a:endParaRPr lang="en-US"/>
        </a:p>
      </dgm:t>
    </dgm:pt>
    <dgm:pt modelId="{D869A11C-12CA-42B7-B865-54FDD4DE4AEF}" type="sibTrans" cxnId="{5D0D499F-F3FD-42FC-BBD6-AD02C025FDB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FCC603-F66B-4B90-9588-EA02A23B22A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Fill Down</a:t>
          </a:r>
          <a:endParaRPr lang="en-US"/>
        </a:p>
      </dgm:t>
    </dgm:pt>
    <dgm:pt modelId="{B8BBD1F4-737C-4A38-B9E4-99403B08CEB7}" type="parTrans" cxnId="{9C461F23-6981-4562-BF5F-D64A3D72FDC8}">
      <dgm:prSet/>
      <dgm:spPr/>
      <dgm:t>
        <a:bodyPr/>
        <a:lstStyle/>
        <a:p>
          <a:endParaRPr lang="en-US"/>
        </a:p>
      </dgm:t>
    </dgm:pt>
    <dgm:pt modelId="{F739F2D0-8137-417B-8228-680419A82D25}" type="sibTrans" cxnId="{9C461F23-6981-4562-BF5F-D64A3D72FDC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41AA69A-D751-49D1-941C-DBE8BE0CAD4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Fill Left</a:t>
          </a:r>
          <a:endParaRPr lang="en-US"/>
        </a:p>
      </dgm:t>
    </dgm:pt>
    <dgm:pt modelId="{0075ABB5-5163-4BEB-9809-0D8109D593CF}" type="parTrans" cxnId="{D62F6926-6047-4913-9C6E-646E323E1527}">
      <dgm:prSet/>
      <dgm:spPr/>
      <dgm:t>
        <a:bodyPr/>
        <a:lstStyle/>
        <a:p>
          <a:endParaRPr lang="en-US"/>
        </a:p>
      </dgm:t>
    </dgm:pt>
    <dgm:pt modelId="{6F0C14A7-BE21-41B3-AADB-8EA3CEA8A8F1}" type="sibTrans" cxnId="{D62F6926-6047-4913-9C6E-646E323E152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9563D93-B152-4BF0-8F7F-56581599448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Fill Right</a:t>
          </a:r>
          <a:endParaRPr lang="en-US"/>
        </a:p>
      </dgm:t>
    </dgm:pt>
    <dgm:pt modelId="{C5B74417-0D4B-4B5D-BFE9-A424F7FAEE86}" type="parTrans" cxnId="{059C8923-EE29-49A0-9FC5-3C1C85A856F2}">
      <dgm:prSet/>
      <dgm:spPr/>
      <dgm:t>
        <a:bodyPr/>
        <a:lstStyle/>
        <a:p>
          <a:endParaRPr lang="en-US"/>
        </a:p>
      </dgm:t>
    </dgm:pt>
    <dgm:pt modelId="{892252F3-5769-4718-94E2-EBE4C23345EE}" type="sibTrans" cxnId="{059C8923-EE29-49A0-9FC5-3C1C85A856F2}">
      <dgm:prSet/>
      <dgm:spPr/>
      <dgm:t>
        <a:bodyPr/>
        <a:lstStyle/>
        <a:p>
          <a:endParaRPr lang="en-US"/>
        </a:p>
      </dgm:t>
    </dgm:pt>
    <dgm:pt modelId="{26DFFB59-BF52-4DC9-B08B-F6B90BABD603}" type="pres">
      <dgm:prSet presAssocID="{50A4C196-7271-4AC2-A9DB-6915EF9A1B47}" presName="root" presStyleCnt="0">
        <dgm:presLayoutVars>
          <dgm:dir/>
          <dgm:resizeHandles val="exact"/>
        </dgm:presLayoutVars>
      </dgm:prSet>
      <dgm:spPr/>
    </dgm:pt>
    <dgm:pt modelId="{02446FD7-1D78-44F3-B0C5-081C400B8D99}" type="pres">
      <dgm:prSet presAssocID="{50A4C196-7271-4AC2-A9DB-6915EF9A1B47}" presName="container" presStyleCnt="0">
        <dgm:presLayoutVars>
          <dgm:dir/>
          <dgm:resizeHandles val="exact"/>
        </dgm:presLayoutVars>
      </dgm:prSet>
      <dgm:spPr/>
    </dgm:pt>
    <dgm:pt modelId="{A142CA75-F36E-46CE-8384-007B4A083955}" type="pres">
      <dgm:prSet presAssocID="{AD5E9F37-F167-421C-B19E-45415AB97F8E}" presName="compNode" presStyleCnt="0"/>
      <dgm:spPr/>
    </dgm:pt>
    <dgm:pt modelId="{BEED2EFC-F9C3-4705-B72E-52A1A2CA897D}" type="pres">
      <dgm:prSet presAssocID="{AD5E9F37-F167-421C-B19E-45415AB97F8E}" presName="iconBgRect" presStyleLbl="bgShp" presStyleIdx="0" presStyleCnt="4"/>
      <dgm:spPr/>
    </dgm:pt>
    <dgm:pt modelId="{EDBC3F20-088B-4949-A357-AF5B47E7BD8A}" type="pres">
      <dgm:prSet presAssocID="{AD5E9F37-F167-421C-B19E-45415AB97F8E}" presName="iconRect" presStyleLbl="node1" presStyleIdx="0" presStyleCnt="4" custAng="5400000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29E7555-38ED-4D5F-8461-D620F8FCDCC8}" type="pres">
      <dgm:prSet presAssocID="{AD5E9F37-F167-421C-B19E-45415AB97F8E}" presName="spaceRect" presStyleCnt="0"/>
      <dgm:spPr/>
    </dgm:pt>
    <dgm:pt modelId="{4A75CB47-52E8-4894-B352-2731FC875FFB}" type="pres">
      <dgm:prSet presAssocID="{AD5E9F37-F167-421C-B19E-45415AB97F8E}" presName="textRect" presStyleLbl="revTx" presStyleIdx="0" presStyleCnt="4">
        <dgm:presLayoutVars>
          <dgm:chMax val="1"/>
          <dgm:chPref val="1"/>
        </dgm:presLayoutVars>
      </dgm:prSet>
      <dgm:spPr/>
    </dgm:pt>
    <dgm:pt modelId="{1A234D8A-70CD-4D8C-B2DD-573686336B84}" type="pres">
      <dgm:prSet presAssocID="{D869A11C-12CA-42B7-B865-54FDD4DE4AEF}" presName="sibTrans" presStyleLbl="sibTrans2D1" presStyleIdx="0" presStyleCnt="0"/>
      <dgm:spPr/>
    </dgm:pt>
    <dgm:pt modelId="{C158FA17-3F60-430B-82DE-8FCAB7689C3D}" type="pres">
      <dgm:prSet presAssocID="{34FCC603-F66B-4B90-9588-EA02A23B22A9}" presName="compNode" presStyleCnt="0"/>
      <dgm:spPr/>
    </dgm:pt>
    <dgm:pt modelId="{C299F6FD-AD4C-427D-83BC-FDE191B92739}" type="pres">
      <dgm:prSet presAssocID="{34FCC603-F66B-4B90-9588-EA02A23B22A9}" presName="iconBgRect" presStyleLbl="bgShp" presStyleIdx="1" presStyleCnt="4"/>
      <dgm:spPr/>
    </dgm:pt>
    <dgm:pt modelId="{402C9A66-DB39-4D9A-83F5-84EB562CD827}" type="pres">
      <dgm:prSet presAssocID="{34FCC603-F66B-4B90-9588-EA02A23B22A9}" presName="iconRect" presStyleLbl="node1" presStyleIdx="1" presStyleCnt="4" custAng="16200000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5E1816D-AA00-4AE8-9347-C1F0BC0E9A33}" type="pres">
      <dgm:prSet presAssocID="{34FCC603-F66B-4B90-9588-EA02A23B22A9}" presName="spaceRect" presStyleCnt="0"/>
      <dgm:spPr/>
    </dgm:pt>
    <dgm:pt modelId="{25292E8E-613C-4D55-A47D-3D02C641E01B}" type="pres">
      <dgm:prSet presAssocID="{34FCC603-F66B-4B90-9588-EA02A23B22A9}" presName="textRect" presStyleLbl="revTx" presStyleIdx="1" presStyleCnt="4">
        <dgm:presLayoutVars>
          <dgm:chMax val="1"/>
          <dgm:chPref val="1"/>
        </dgm:presLayoutVars>
      </dgm:prSet>
      <dgm:spPr/>
    </dgm:pt>
    <dgm:pt modelId="{035185F0-AB00-4B0A-9DBE-E4D83985F58C}" type="pres">
      <dgm:prSet presAssocID="{F739F2D0-8137-417B-8228-680419A82D25}" presName="sibTrans" presStyleLbl="sibTrans2D1" presStyleIdx="0" presStyleCnt="0"/>
      <dgm:spPr/>
    </dgm:pt>
    <dgm:pt modelId="{B676C425-F9C9-4F6B-B8D3-2F4718C630A2}" type="pres">
      <dgm:prSet presAssocID="{D41AA69A-D751-49D1-941C-DBE8BE0CAD47}" presName="compNode" presStyleCnt="0"/>
      <dgm:spPr/>
    </dgm:pt>
    <dgm:pt modelId="{51EA7125-3177-429C-A084-2D4244631C7D}" type="pres">
      <dgm:prSet presAssocID="{D41AA69A-D751-49D1-941C-DBE8BE0CAD47}" presName="iconBgRect" presStyleLbl="bgShp" presStyleIdx="2" presStyleCnt="4"/>
      <dgm:spPr/>
    </dgm:pt>
    <dgm:pt modelId="{DED23FFD-F9C3-4908-B719-A1A3A5D03E67}" type="pres">
      <dgm:prSet presAssocID="{D41AA69A-D751-49D1-941C-DBE8BE0CAD47}" presName="iconRect" presStyleLbl="nod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74508F1A-F050-44C9-AA54-0CDB63A2FEAF}" type="pres">
      <dgm:prSet presAssocID="{D41AA69A-D751-49D1-941C-DBE8BE0CAD47}" presName="spaceRect" presStyleCnt="0"/>
      <dgm:spPr/>
    </dgm:pt>
    <dgm:pt modelId="{1E2E21B7-CF24-4CC1-927B-15C0F54E1DEC}" type="pres">
      <dgm:prSet presAssocID="{D41AA69A-D751-49D1-941C-DBE8BE0CAD47}" presName="textRect" presStyleLbl="revTx" presStyleIdx="2" presStyleCnt="4">
        <dgm:presLayoutVars>
          <dgm:chMax val="1"/>
          <dgm:chPref val="1"/>
        </dgm:presLayoutVars>
      </dgm:prSet>
      <dgm:spPr/>
    </dgm:pt>
    <dgm:pt modelId="{42F7999B-B06C-420F-82DD-B722FA1FEB8D}" type="pres">
      <dgm:prSet presAssocID="{6F0C14A7-BE21-41B3-AADB-8EA3CEA8A8F1}" presName="sibTrans" presStyleLbl="sibTrans2D1" presStyleIdx="0" presStyleCnt="0"/>
      <dgm:spPr/>
    </dgm:pt>
    <dgm:pt modelId="{94D902BD-EDAD-40EC-91D7-FCA05ADE67FB}" type="pres">
      <dgm:prSet presAssocID="{B9563D93-B152-4BF0-8F7F-56581599448A}" presName="compNode" presStyleCnt="0"/>
      <dgm:spPr/>
    </dgm:pt>
    <dgm:pt modelId="{4D7E568A-EA18-4C2C-941C-080FB7424F78}" type="pres">
      <dgm:prSet presAssocID="{B9563D93-B152-4BF0-8F7F-56581599448A}" presName="iconBgRect" presStyleLbl="bgShp" presStyleIdx="3" presStyleCnt="4"/>
      <dgm:spPr/>
    </dgm:pt>
    <dgm:pt modelId="{7E8EFAAF-6AD1-47B5-9392-B22C15CC7BD7}" type="pres">
      <dgm:prSet presAssocID="{B9563D93-B152-4BF0-8F7F-56581599448A}" presName="iconRect" presStyleLbl="node1" presStyleIdx="3" presStyleCnt="4" custAng="16200000" custLinFactNeighborX="2713" custLinFactNeighborY="1356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6E822E2-6162-4C1D-8BFF-9AA4D7DA3004}" type="pres">
      <dgm:prSet presAssocID="{B9563D93-B152-4BF0-8F7F-56581599448A}" presName="spaceRect" presStyleCnt="0"/>
      <dgm:spPr/>
    </dgm:pt>
    <dgm:pt modelId="{4021BD17-EC83-4EBF-B86A-B2B1ED23CB72}" type="pres">
      <dgm:prSet presAssocID="{B9563D93-B152-4BF0-8F7F-56581599448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C461F23-6981-4562-BF5F-D64A3D72FDC8}" srcId="{50A4C196-7271-4AC2-A9DB-6915EF9A1B47}" destId="{34FCC603-F66B-4B90-9588-EA02A23B22A9}" srcOrd="1" destOrd="0" parTransId="{B8BBD1F4-737C-4A38-B9E4-99403B08CEB7}" sibTransId="{F739F2D0-8137-417B-8228-680419A82D25}"/>
    <dgm:cxn modelId="{059C8923-EE29-49A0-9FC5-3C1C85A856F2}" srcId="{50A4C196-7271-4AC2-A9DB-6915EF9A1B47}" destId="{B9563D93-B152-4BF0-8F7F-56581599448A}" srcOrd="3" destOrd="0" parTransId="{C5B74417-0D4B-4B5D-BFE9-A424F7FAEE86}" sibTransId="{892252F3-5769-4718-94E2-EBE4C23345EE}"/>
    <dgm:cxn modelId="{D62F6926-6047-4913-9C6E-646E323E1527}" srcId="{50A4C196-7271-4AC2-A9DB-6915EF9A1B47}" destId="{D41AA69A-D751-49D1-941C-DBE8BE0CAD47}" srcOrd="2" destOrd="0" parTransId="{0075ABB5-5163-4BEB-9809-0D8109D593CF}" sibTransId="{6F0C14A7-BE21-41B3-AADB-8EA3CEA8A8F1}"/>
    <dgm:cxn modelId="{714BD42E-214D-486C-B893-43F66F4AADC4}" type="presOf" srcId="{F739F2D0-8137-417B-8228-680419A82D25}" destId="{035185F0-AB00-4B0A-9DBE-E4D83985F58C}" srcOrd="0" destOrd="0" presId="urn:microsoft.com/office/officeart/2018/2/layout/IconCircleList"/>
    <dgm:cxn modelId="{14097244-8479-4E22-ABDD-9C8A9FF1CF42}" type="presOf" srcId="{34FCC603-F66B-4B90-9588-EA02A23B22A9}" destId="{25292E8E-613C-4D55-A47D-3D02C641E01B}" srcOrd="0" destOrd="0" presId="urn:microsoft.com/office/officeart/2018/2/layout/IconCircleList"/>
    <dgm:cxn modelId="{6F19BD46-89B0-49DE-B617-32452D33CD56}" type="presOf" srcId="{D41AA69A-D751-49D1-941C-DBE8BE0CAD47}" destId="{1E2E21B7-CF24-4CC1-927B-15C0F54E1DEC}" srcOrd="0" destOrd="0" presId="urn:microsoft.com/office/officeart/2018/2/layout/IconCircleList"/>
    <dgm:cxn modelId="{5D0D499F-F3FD-42FC-BBD6-AD02C025FDB5}" srcId="{50A4C196-7271-4AC2-A9DB-6915EF9A1B47}" destId="{AD5E9F37-F167-421C-B19E-45415AB97F8E}" srcOrd="0" destOrd="0" parTransId="{F4EE2ECF-1035-4661-9AE3-2F2E7530E1F7}" sibTransId="{D869A11C-12CA-42B7-B865-54FDD4DE4AEF}"/>
    <dgm:cxn modelId="{1936EAA1-EB36-4704-A73F-A9668177BB2C}" type="presOf" srcId="{AD5E9F37-F167-421C-B19E-45415AB97F8E}" destId="{4A75CB47-52E8-4894-B352-2731FC875FFB}" srcOrd="0" destOrd="0" presId="urn:microsoft.com/office/officeart/2018/2/layout/IconCircleList"/>
    <dgm:cxn modelId="{153B64B2-6461-49E4-89D5-2E7D7067E868}" type="presOf" srcId="{50A4C196-7271-4AC2-A9DB-6915EF9A1B47}" destId="{26DFFB59-BF52-4DC9-B08B-F6B90BABD603}" srcOrd="0" destOrd="0" presId="urn:microsoft.com/office/officeart/2018/2/layout/IconCircleList"/>
    <dgm:cxn modelId="{C4D31FCC-5099-4265-9FF3-542F83AFBA8F}" type="presOf" srcId="{D869A11C-12CA-42B7-B865-54FDD4DE4AEF}" destId="{1A234D8A-70CD-4D8C-B2DD-573686336B84}" srcOrd="0" destOrd="0" presId="urn:microsoft.com/office/officeart/2018/2/layout/IconCircleList"/>
    <dgm:cxn modelId="{B3953BF6-3C0A-410C-880C-16A541F3EF95}" type="presOf" srcId="{6F0C14A7-BE21-41B3-AADB-8EA3CEA8A8F1}" destId="{42F7999B-B06C-420F-82DD-B722FA1FEB8D}" srcOrd="0" destOrd="0" presId="urn:microsoft.com/office/officeart/2018/2/layout/IconCircleList"/>
    <dgm:cxn modelId="{226730FB-75F5-415B-A3F8-D4EB3836E320}" type="presOf" srcId="{B9563D93-B152-4BF0-8F7F-56581599448A}" destId="{4021BD17-EC83-4EBF-B86A-B2B1ED23CB72}" srcOrd="0" destOrd="0" presId="urn:microsoft.com/office/officeart/2018/2/layout/IconCircleList"/>
    <dgm:cxn modelId="{FC4B7CEB-C3B3-49D6-8109-6145F3EBB2B2}" type="presParOf" srcId="{26DFFB59-BF52-4DC9-B08B-F6B90BABD603}" destId="{02446FD7-1D78-44F3-B0C5-081C400B8D99}" srcOrd="0" destOrd="0" presId="urn:microsoft.com/office/officeart/2018/2/layout/IconCircleList"/>
    <dgm:cxn modelId="{E18884F8-7EDB-4DB0-AB9A-75A8D38612C1}" type="presParOf" srcId="{02446FD7-1D78-44F3-B0C5-081C400B8D99}" destId="{A142CA75-F36E-46CE-8384-007B4A083955}" srcOrd="0" destOrd="0" presId="urn:microsoft.com/office/officeart/2018/2/layout/IconCircleList"/>
    <dgm:cxn modelId="{114D2105-5DAB-4362-8568-5188962B6EEC}" type="presParOf" srcId="{A142CA75-F36E-46CE-8384-007B4A083955}" destId="{BEED2EFC-F9C3-4705-B72E-52A1A2CA897D}" srcOrd="0" destOrd="0" presId="urn:microsoft.com/office/officeart/2018/2/layout/IconCircleList"/>
    <dgm:cxn modelId="{B24031DE-2C04-44E6-8059-D18C9A298097}" type="presParOf" srcId="{A142CA75-F36E-46CE-8384-007B4A083955}" destId="{EDBC3F20-088B-4949-A357-AF5B47E7BD8A}" srcOrd="1" destOrd="0" presId="urn:microsoft.com/office/officeart/2018/2/layout/IconCircleList"/>
    <dgm:cxn modelId="{1A6F937A-77DF-45CD-BF07-6E2DD240398C}" type="presParOf" srcId="{A142CA75-F36E-46CE-8384-007B4A083955}" destId="{C29E7555-38ED-4D5F-8461-D620F8FCDCC8}" srcOrd="2" destOrd="0" presId="urn:microsoft.com/office/officeart/2018/2/layout/IconCircleList"/>
    <dgm:cxn modelId="{4AB1C7A3-9706-422B-BD78-E69DD70E22BC}" type="presParOf" srcId="{A142CA75-F36E-46CE-8384-007B4A083955}" destId="{4A75CB47-52E8-4894-B352-2731FC875FFB}" srcOrd="3" destOrd="0" presId="urn:microsoft.com/office/officeart/2018/2/layout/IconCircleList"/>
    <dgm:cxn modelId="{D1DE3E3A-83E7-4603-AEA3-B0AF2588EBF7}" type="presParOf" srcId="{02446FD7-1D78-44F3-B0C5-081C400B8D99}" destId="{1A234D8A-70CD-4D8C-B2DD-573686336B84}" srcOrd="1" destOrd="0" presId="urn:microsoft.com/office/officeart/2018/2/layout/IconCircleList"/>
    <dgm:cxn modelId="{BD31BF6E-1C44-4FD5-891A-3B06D2243B44}" type="presParOf" srcId="{02446FD7-1D78-44F3-B0C5-081C400B8D99}" destId="{C158FA17-3F60-430B-82DE-8FCAB7689C3D}" srcOrd="2" destOrd="0" presId="urn:microsoft.com/office/officeart/2018/2/layout/IconCircleList"/>
    <dgm:cxn modelId="{6A8A4CE1-B9FB-451E-B088-F9FEEA70DA3B}" type="presParOf" srcId="{C158FA17-3F60-430B-82DE-8FCAB7689C3D}" destId="{C299F6FD-AD4C-427D-83BC-FDE191B92739}" srcOrd="0" destOrd="0" presId="urn:microsoft.com/office/officeart/2018/2/layout/IconCircleList"/>
    <dgm:cxn modelId="{1390E1E8-F6AB-4E26-89EB-888439E02519}" type="presParOf" srcId="{C158FA17-3F60-430B-82DE-8FCAB7689C3D}" destId="{402C9A66-DB39-4D9A-83F5-84EB562CD827}" srcOrd="1" destOrd="0" presId="urn:microsoft.com/office/officeart/2018/2/layout/IconCircleList"/>
    <dgm:cxn modelId="{1420FA73-4867-4C10-A507-88B149439241}" type="presParOf" srcId="{C158FA17-3F60-430B-82DE-8FCAB7689C3D}" destId="{B5E1816D-AA00-4AE8-9347-C1F0BC0E9A33}" srcOrd="2" destOrd="0" presId="urn:microsoft.com/office/officeart/2018/2/layout/IconCircleList"/>
    <dgm:cxn modelId="{00BCEF51-2BF2-4733-8249-D9DFCD1D2280}" type="presParOf" srcId="{C158FA17-3F60-430B-82DE-8FCAB7689C3D}" destId="{25292E8E-613C-4D55-A47D-3D02C641E01B}" srcOrd="3" destOrd="0" presId="urn:microsoft.com/office/officeart/2018/2/layout/IconCircleList"/>
    <dgm:cxn modelId="{CD526DF0-07E0-4E05-B1C4-F8087CD4ADED}" type="presParOf" srcId="{02446FD7-1D78-44F3-B0C5-081C400B8D99}" destId="{035185F0-AB00-4B0A-9DBE-E4D83985F58C}" srcOrd="3" destOrd="0" presId="urn:microsoft.com/office/officeart/2018/2/layout/IconCircleList"/>
    <dgm:cxn modelId="{7445D054-DB72-4F02-A953-9A12684C62ED}" type="presParOf" srcId="{02446FD7-1D78-44F3-B0C5-081C400B8D99}" destId="{B676C425-F9C9-4F6B-B8D3-2F4718C630A2}" srcOrd="4" destOrd="0" presId="urn:microsoft.com/office/officeart/2018/2/layout/IconCircleList"/>
    <dgm:cxn modelId="{0447F78A-8F7F-46E2-B5B2-29658F0CD57B}" type="presParOf" srcId="{B676C425-F9C9-4F6B-B8D3-2F4718C630A2}" destId="{51EA7125-3177-429C-A084-2D4244631C7D}" srcOrd="0" destOrd="0" presId="urn:microsoft.com/office/officeart/2018/2/layout/IconCircleList"/>
    <dgm:cxn modelId="{4615DD26-A0AA-4EE7-91F8-F624D44C2FC5}" type="presParOf" srcId="{B676C425-F9C9-4F6B-B8D3-2F4718C630A2}" destId="{DED23FFD-F9C3-4908-B719-A1A3A5D03E67}" srcOrd="1" destOrd="0" presId="urn:microsoft.com/office/officeart/2018/2/layout/IconCircleList"/>
    <dgm:cxn modelId="{B388D792-46F9-425F-B660-53F638293259}" type="presParOf" srcId="{B676C425-F9C9-4F6B-B8D3-2F4718C630A2}" destId="{74508F1A-F050-44C9-AA54-0CDB63A2FEAF}" srcOrd="2" destOrd="0" presId="urn:microsoft.com/office/officeart/2018/2/layout/IconCircleList"/>
    <dgm:cxn modelId="{F31F9094-471D-4C5C-9DC0-AA9E832E255E}" type="presParOf" srcId="{B676C425-F9C9-4F6B-B8D3-2F4718C630A2}" destId="{1E2E21B7-CF24-4CC1-927B-15C0F54E1DEC}" srcOrd="3" destOrd="0" presId="urn:microsoft.com/office/officeart/2018/2/layout/IconCircleList"/>
    <dgm:cxn modelId="{9EC82233-DCA5-4501-87D8-FDEFEC247293}" type="presParOf" srcId="{02446FD7-1D78-44F3-B0C5-081C400B8D99}" destId="{42F7999B-B06C-420F-82DD-B722FA1FEB8D}" srcOrd="5" destOrd="0" presId="urn:microsoft.com/office/officeart/2018/2/layout/IconCircleList"/>
    <dgm:cxn modelId="{36FFB5BF-49CB-4474-911E-B769DBCD02EE}" type="presParOf" srcId="{02446FD7-1D78-44F3-B0C5-081C400B8D99}" destId="{94D902BD-EDAD-40EC-91D7-FCA05ADE67FB}" srcOrd="6" destOrd="0" presId="urn:microsoft.com/office/officeart/2018/2/layout/IconCircleList"/>
    <dgm:cxn modelId="{D4AC1323-2967-4057-9BA7-326C1BB6E25D}" type="presParOf" srcId="{94D902BD-EDAD-40EC-91D7-FCA05ADE67FB}" destId="{4D7E568A-EA18-4C2C-941C-080FB7424F78}" srcOrd="0" destOrd="0" presId="urn:microsoft.com/office/officeart/2018/2/layout/IconCircleList"/>
    <dgm:cxn modelId="{DCCFAC4D-D433-47B2-A414-3FF5B3E82439}" type="presParOf" srcId="{94D902BD-EDAD-40EC-91D7-FCA05ADE67FB}" destId="{7E8EFAAF-6AD1-47B5-9392-B22C15CC7BD7}" srcOrd="1" destOrd="0" presId="urn:microsoft.com/office/officeart/2018/2/layout/IconCircleList"/>
    <dgm:cxn modelId="{9428AE89-C129-49B5-AECE-0FC238C91C8C}" type="presParOf" srcId="{94D902BD-EDAD-40EC-91D7-FCA05ADE67FB}" destId="{86E822E2-6162-4C1D-8BFF-9AA4D7DA3004}" srcOrd="2" destOrd="0" presId="urn:microsoft.com/office/officeart/2018/2/layout/IconCircleList"/>
    <dgm:cxn modelId="{653BB21C-61A9-416F-AA45-F67C6C65CFAB}" type="presParOf" srcId="{94D902BD-EDAD-40EC-91D7-FCA05ADE67FB}" destId="{4021BD17-EC83-4EBF-B86A-B2B1ED23CB7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D2EFC-F9C3-4705-B72E-52A1A2CA897D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C3F20-088B-4949-A357-AF5B47E7BD8A}">
      <dsp:nvSpPr>
        <dsp:cNvPr id="0" name=""/>
        <dsp:cNvSpPr/>
      </dsp:nvSpPr>
      <dsp:spPr>
        <a:xfrm rot="5400000">
          <a:off x="492877" y="750432"/>
          <a:ext cx="774830" cy="77483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5CB47-52E8-4894-B352-2731FC875FFB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Fill Up</a:t>
          </a:r>
          <a:endParaRPr lang="en-US" sz="2400" kern="1200" dirty="0"/>
        </a:p>
      </dsp:txBody>
      <dsp:txXfrm>
        <a:off x="1834517" y="469890"/>
        <a:ext cx="3148942" cy="1335915"/>
      </dsp:txXfrm>
    </dsp:sp>
    <dsp:sp modelId="{C299F6FD-AD4C-427D-83BC-FDE191B92739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2C9A66-DB39-4D9A-83F5-84EB562CD827}">
      <dsp:nvSpPr>
        <dsp:cNvPr id="0" name=""/>
        <dsp:cNvSpPr/>
      </dsp:nvSpPr>
      <dsp:spPr>
        <a:xfrm rot="16200000">
          <a:off x="5812681" y="750432"/>
          <a:ext cx="774830" cy="77483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92E8E-613C-4D55-A47D-3D02C641E01B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Fill Down</a:t>
          </a:r>
          <a:endParaRPr lang="en-US" sz="2400" kern="1200"/>
        </a:p>
      </dsp:txBody>
      <dsp:txXfrm>
        <a:off x="7154322" y="469890"/>
        <a:ext cx="3148942" cy="1335915"/>
      </dsp:txXfrm>
    </dsp:sp>
    <dsp:sp modelId="{51EA7125-3177-429C-A084-2D4244631C7D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D23FFD-F9C3-4908-B719-A1A3A5D03E67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2E21B7-CF24-4CC1-927B-15C0F54E1DEC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Fill Left</a:t>
          </a:r>
          <a:endParaRPr lang="en-US" sz="2400" kern="1200"/>
        </a:p>
      </dsp:txBody>
      <dsp:txXfrm>
        <a:off x="1834517" y="2545532"/>
        <a:ext cx="3148942" cy="1335915"/>
      </dsp:txXfrm>
    </dsp:sp>
    <dsp:sp modelId="{4D7E568A-EA18-4C2C-941C-080FB7424F78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8EFAAF-6AD1-47B5-9392-B22C15CC7BD7}">
      <dsp:nvSpPr>
        <dsp:cNvPr id="0" name=""/>
        <dsp:cNvSpPr/>
      </dsp:nvSpPr>
      <dsp:spPr>
        <a:xfrm rot="16200000">
          <a:off x="5833702" y="2836581"/>
          <a:ext cx="774830" cy="77483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1BD17-EC83-4EBF-B86A-B2B1ED23CB72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Fill Right</a:t>
          </a:r>
          <a:endParaRPr lang="en-US" sz="2400" kern="1200"/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00E9-2851-444A-8E0D-E2D617D71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E4EC4-C094-456A-894A-8B8965D55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72827-3DF1-417C-AEC0-D8A4EB74A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73BB-4B0E-45B8-A93A-0BA5CC5DC144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25000-8675-479A-8824-E619A1DA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9238B-9506-4844-80FD-EC8CD539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38C4-C10D-4C3A-B745-498E12177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3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4381-BB82-4760-B24E-3EC770FB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71D86-728C-4060-9DCC-5FBBD78CE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F7B6F-5CF1-4A94-928F-B3F80DE8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73BB-4B0E-45B8-A93A-0BA5CC5DC144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1C166-A3C5-4E4F-97AB-8851BE03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F8158-979D-46F5-AD0A-E755A567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38C4-C10D-4C3A-B745-498E12177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99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2BAAC-303F-48B6-81E8-CC46B3F39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5EDC2-7938-4A83-90C3-703791023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FD18E-F50B-4B0E-AB48-3BA9AD5A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73BB-4B0E-45B8-A93A-0BA5CC5DC144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B63A1-342B-4ACE-A4C5-67ACB0AF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D3F49-6968-494C-A275-E9EA290B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38C4-C10D-4C3A-B745-498E12177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37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D539-AF92-4D16-AB6E-352C6ECF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11A6D-AE91-4808-8D34-2BFFAB75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7AFB4-DFDC-42C5-B033-C90E0D84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73BB-4B0E-45B8-A93A-0BA5CC5DC144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FD52B-3656-4EBB-9C3E-98A7BDF2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0A035-1A14-4382-BA12-349E97DC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38C4-C10D-4C3A-B745-498E12177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01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3133-7A4F-4E83-AE35-1216A34F1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B3294-A99C-4613-A466-26946BA1B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969EC-9C74-46E1-B61B-FDCD9EF5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73BB-4B0E-45B8-A93A-0BA5CC5DC144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794D8-7418-4B06-98AB-CAB0A35A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80A3F-900C-466A-BE6A-B4C7582EC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38C4-C10D-4C3A-B745-498E12177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6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55B1-E863-4417-B584-B9C611D2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A9468-4341-472C-AE04-8EDE892C5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27BD3-11DE-4CEC-8C4B-8CDFF9169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7264E-E0AA-4B92-897A-C2FB65B55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73BB-4B0E-45B8-A93A-0BA5CC5DC144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358CE-E69B-4F3B-A673-B19616F0B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4A0B3-83D0-4AF2-BE74-55234D43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38C4-C10D-4C3A-B745-498E12177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97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4D78B-0065-46DE-9B18-09F7E9AE7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2D4E1-9D47-4E69-ABDD-8D91B8BFC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8EFDC-34BA-40D7-A102-3A7CC313C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BC2A2-218E-422D-92FE-22D26FB15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BCA0D-0F19-4CBF-8503-6A55FED6F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2AE653-3587-4225-87EB-FA98DABF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73BB-4B0E-45B8-A93A-0BA5CC5DC144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C2F559-1B6E-474A-8D7B-63837C58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00054-B1D0-4F5B-986B-0A508464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38C4-C10D-4C3A-B745-498E12177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06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1262-E4AE-4D25-848C-F847B1D97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67CF62-72FC-4BBE-BCA0-726A28AC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73BB-4B0E-45B8-A93A-0BA5CC5DC144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B9D76-42BD-45A7-84E9-3B4E8B38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EFE4A-20F5-454E-AAF6-76F0E8BBA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38C4-C10D-4C3A-B745-498E12177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55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6D2628-E6AC-4130-AF26-D5DB2EAAE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73BB-4B0E-45B8-A93A-0BA5CC5DC144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794120-10BA-4559-8F25-7BE96DE74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86A95-3027-4B2D-B9AA-9CF52F5E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38C4-C10D-4C3A-B745-498E12177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17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CE2F-A970-496D-B034-1B7C04947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FCB91-4F65-44D6-98FE-34AC52F54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937C5-5132-48F0-AE9A-CF8EA7CEF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A6BD8-325C-4C7E-8E11-EF6B14BB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73BB-4B0E-45B8-A93A-0BA5CC5DC144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05C7D-19DB-49A7-ACCF-E131A8EA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10693-628B-4640-A547-A6B76AC0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38C4-C10D-4C3A-B745-498E12177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47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E130-A4FF-48BB-84B8-03B3746D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32B599-50A0-49C9-BA3A-131C4A904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C3D92-2336-4090-97B7-F0C1ECD21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C8172-89C9-4A9A-9DEF-8B16A84D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73BB-4B0E-45B8-A93A-0BA5CC5DC144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51E4A-7CCB-4864-BBB6-50B70ABCD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41E5B-EBAA-4BE0-9E08-2AFF1233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38C4-C10D-4C3A-B745-498E12177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75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68AB4E-3365-4202-9A77-D6596032A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DBCFB-D6E5-497E-815E-36571D590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5CD29-2D70-4E25-92EB-D3569FA09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073BB-4B0E-45B8-A93A-0BA5CC5DC144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1CE77-9595-4CE5-B90E-D8FB58F4A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15B9-AE77-45B5-B51E-C22C0A61F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A38C4-C10D-4C3A-B745-498E12177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6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71CA66AB-F402-4ACB-B41D-F5C8D435A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3211A2-7B74-4F02-B6B8-5D6D63B62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/>
              <a:t>Agenda</a:t>
            </a:r>
          </a:p>
        </p:txBody>
      </p:sp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915B4E07-D5D2-4DCF-ADCF-45BD66A24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9265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029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Mohd Jishan</dc:creator>
  <cp:lastModifiedBy>Mohd Jishan</cp:lastModifiedBy>
  <cp:revision>2</cp:revision>
  <dcterms:created xsi:type="dcterms:W3CDTF">2020-09-05T13:22:48Z</dcterms:created>
  <dcterms:modified xsi:type="dcterms:W3CDTF">2020-09-07T19:05:28Z</dcterms:modified>
</cp:coreProperties>
</file>