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6" r:id="rId6"/>
    <p:sldLayoutId id="2147483751" r:id="rId7"/>
    <p:sldLayoutId id="2147483752" r:id="rId8"/>
    <p:sldLayoutId id="2147483753" r:id="rId9"/>
    <p:sldLayoutId id="2147483755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E413A-198F-4664-896F-E86AB9046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1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D760-95F1-4365-9582-0BEC3463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b="0" i="0">
                <a:solidFill>
                  <a:srgbClr val="FFFFFF"/>
                </a:solidFill>
                <a:effectLst/>
              </a:rPr>
              <a:t>Freeze Panes</a:t>
            </a:r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7073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Modern Love</vt:lpstr>
      <vt:lpstr>TornVTI</vt:lpstr>
      <vt:lpstr>Freeze Panes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Panes</dc:title>
  <dc:creator>Mohd Jishan</dc:creator>
  <cp:lastModifiedBy>Mohd Jishan</cp:lastModifiedBy>
  <cp:revision>1</cp:revision>
  <dcterms:created xsi:type="dcterms:W3CDTF">2020-09-21T13:29:01Z</dcterms:created>
  <dcterms:modified xsi:type="dcterms:W3CDTF">2020-09-22T18:03:06Z</dcterms:modified>
</cp:coreProperties>
</file>