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7DD96-F6F3-416F-B4C5-AFE84D6A13E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211955-674D-4B5E-8BB7-925BB38F9121}">
      <dgm:prSet/>
      <dgm:spPr/>
      <dgm:t>
        <a:bodyPr/>
        <a:lstStyle/>
        <a:p>
          <a:r>
            <a:rPr lang="en-IN"/>
            <a:t>Hide Sheet Tab Bar in Excel</a:t>
          </a:r>
          <a:endParaRPr lang="en-US"/>
        </a:p>
      </dgm:t>
    </dgm:pt>
    <dgm:pt modelId="{7803C114-9305-4E10-80F2-070D2FB43828}" type="parTrans" cxnId="{B0DCB6B0-1C3E-46C5-A4FE-9CE4281958E9}">
      <dgm:prSet/>
      <dgm:spPr/>
      <dgm:t>
        <a:bodyPr/>
        <a:lstStyle/>
        <a:p>
          <a:endParaRPr lang="en-US"/>
        </a:p>
      </dgm:t>
    </dgm:pt>
    <dgm:pt modelId="{5C169FA7-B1C3-4851-928D-DD2A01483EDF}" type="sibTrans" cxnId="{B0DCB6B0-1C3E-46C5-A4FE-9CE4281958E9}">
      <dgm:prSet/>
      <dgm:spPr/>
      <dgm:t>
        <a:bodyPr/>
        <a:lstStyle/>
        <a:p>
          <a:endParaRPr lang="en-US"/>
        </a:p>
      </dgm:t>
    </dgm:pt>
    <dgm:pt modelId="{B7EAB996-BBBE-404B-8605-87378DBC14E3}">
      <dgm:prSet/>
      <dgm:spPr/>
      <dgm:t>
        <a:bodyPr/>
        <a:lstStyle/>
        <a:p>
          <a:r>
            <a:rPr lang="en-IN"/>
            <a:t>Hide Sheet Tab Bar in VBA</a:t>
          </a:r>
          <a:endParaRPr lang="en-US"/>
        </a:p>
      </dgm:t>
    </dgm:pt>
    <dgm:pt modelId="{A9C89E75-E1C8-4990-A7C3-4FCBBFC25656}" type="parTrans" cxnId="{F1C67FD5-C86A-46D3-AD17-C203BE5E4FF5}">
      <dgm:prSet/>
      <dgm:spPr/>
      <dgm:t>
        <a:bodyPr/>
        <a:lstStyle/>
        <a:p>
          <a:endParaRPr lang="en-US"/>
        </a:p>
      </dgm:t>
    </dgm:pt>
    <dgm:pt modelId="{B38B0E2B-7F5A-46FA-9163-6CDF7F86B403}" type="sibTrans" cxnId="{F1C67FD5-C86A-46D3-AD17-C203BE5E4FF5}">
      <dgm:prSet/>
      <dgm:spPr/>
      <dgm:t>
        <a:bodyPr/>
        <a:lstStyle/>
        <a:p>
          <a:endParaRPr lang="en-US"/>
        </a:p>
      </dgm:t>
    </dgm:pt>
    <dgm:pt modelId="{FE0F451E-1D69-41B1-A2F7-FEE14173F6DC}" type="pres">
      <dgm:prSet presAssocID="{8AB7DD96-F6F3-416F-B4C5-AFE84D6A13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4B212D-B5E8-4D65-B03A-476F995F3DC3}" type="pres">
      <dgm:prSet presAssocID="{2A211955-674D-4B5E-8BB7-925BB38F9121}" presName="hierRoot1" presStyleCnt="0"/>
      <dgm:spPr/>
    </dgm:pt>
    <dgm:pt modelId="{DF6FC64B-002D-4A67-AD13-7A271A761071}" type="pres">
      <dgm:prSet presAssocID="{2A211955-674D-4B5E-8BB7-925BB38F9121}" presName="composite" presStyleCnt="0"/>
      <dgm:spPr/>
    </dgm:pt>
    <dgm:pt modelId="{91855D7C-C928-465D-9894-6A4985685B7C}" type="pres">
      <dgm:prSet presAssocID="{2A211955-674D-4B5E-8BB7-925BB38F9121}" presName="background" presStyleLbl="node0" presStyleIdx="0" presStyleCnt="2"/>
      <dgm:spPr/>
    </dgm:pt>
    <dgm:pt modelId="{B032B835-ABC7-45DE-89FF-8EE272D23CEE}" type="pres">
      <dgm:prSet presAssocID="{2A211955-674D-4B5E-8BB7-925BB38F9121}" presName="text" presStyleLbl="fgAcc0" presStyleIdx="0" presStyleCnt="2">
        <dgm:presLayoutVars>
          <dgm:chPref val="3"/>
        </dgm:presLayoutVars>
      </dgm:prSet>
      <dgm:spPr/>
    </dgm:pt>
    <dgm:pt modelId="{2151E421-9685-4BAD-9128-0B68EA40A3A9}" type="pres">
      <dgm:prSet presAssocID="{2A211955-674D-4B5E-8BB7-925BB38F9121}" presName="hierChild2" presStyleCnt="0"/>
      <dgm:spPr/>
    </dgm:pt>
    <dgm:pt modelId="{0AC64228-AE2B-4B9C-A309-4251DC2AE82D}" type="pres">
      <dgm:prSet presAssocID="{B7EAB996-BBBE-404B-8605-87378DBC14E3}" presName="hierRoot1" presStyleCnt="0"/>
      <dgm:spPr/>
    </dgm:pt>
    <dgm:pt modelId="{CC44A46F-9371-41F4-834C-03F819FB08A0}" type="pres">
      <dgm:prSet presAssocID="{B7EAB996-BBBE-404B-8605-87378DBC14E3}" presName="composite" presStyleCnt="0"/>
      <dgm:spPr/>
    </dgm:pt>
    <dgm:pt modelId="{B85E8976-F997-4667-98AC-7A680AA85DCA}" type="pres">
      <dgm:prSet presAssocID="{B7EAB996-BBBE-404B-8605-87378DBC14E3}" presName="background" presStyleLbl="node0" presStyleIdx="1" presStyleCnt="2"/>
      <dgm:spPr/>
    </dgm:pt>
    <dgm:pt modelId="{783F08C8-B7F8-42C4-A316-B684FBD645AC}" type="pres">
      <dgm:prSet presAssocID="{B7EAB996-BBBE-404B-8605-87378DBC14E3}" presName="text" presStyleLbl="fgAcc0" presStyleIdx="1" presStyleCnt="2">
        <dgm:presLayoutVars>
          <dgm:chPref val="3"/>
        </dgm:presLayoutVars>
      </dgm:prSet>
      <dgm:spPr/>
    </dgm:pt>
    <dgm:pt modelId="{BA728699-553D-4779-996B-9D23C33CA677}" type="pres">
      <dgm:prSet presAssocID="{B7EAB996-BBBE-404B-8605-87378DBC14E3}" presName="hierChild2" presStyleCnt="0"/>
      <dgm:spPr/>
    </dgm:pt>
  </dgm:ptLst>
  <dgm:cxnLst>
    <dgm:cxn modelId="{AC5320A2-39FA-483D-B20A-3F12F2DF0314}" type="presOf" srcId="{B7EAB996-BBBE-404B-8605-87378DBC14E3}" destId="{783F08C8-B7F8-42C4-A316-B684FBD645AC}" srcOrd="0" destOrd="0" presId="urn:microsoft.com/office/officeart/2005/8/layout/hierarchy1"/>
    <dgm:cxn modelId="{1F6604A4-B20D-4065-835B-42767BA287AA}" type="presOf" srcId="{8AB7DD96-F6F3-416F-B4C5-AFE84D6A13E5}" destId="{FE0F451E-1D69-41B1-A2F7-FEE14173F6DC}" srcOrd="0" destOrd="0" presId="urn:microsoft.com/office/officeart/2005/8/layout/hierarchy1"/>
    <dgm:cxn modelId="{B0DCB6B0-1C3E-46C5-A4FE-9CE4281958E9}" srcId="{8AB7DD96-F6F3-416F-B4C5-AFE84D6A13E5}" destId="{2A211955-674D-4B5E-8BB7-925BB38F9121}" srcOrd="0" destOrd="0" parTransId="{7803C114-9305-4E10-80F2-070D2FB43828}" sibTransId="{5C169FA7-B1C3-4851-928D-DD2A01483EDF}"/>
    <dgm:cxn modelId="{F26328CE-CEE6-432D-92E2-C74A9029CC4D}" type="presOf" srcId="{2A211955-674D-4B5E-8BB7-925BB38F9121}" destId="{B032B835-ABC7-45DE-89FF-8EE272D23CEE}" srcOrd="0" destOrd="0" presId="urn:microsoft.com/office/officeart/2005/8/layout/hierarchy1"/>
    <dgm:cxn modelId="{F1C67FD5-C86A-46D3-AD17-C203BE5E4FF5}" srcId="{8AB7DD96-F6F3-416F-B4C5-AFE84D6A13E5}" destId="{B7EAB996-BBBE-404B-8605-87378DBC14E3}" srcOrd="1" destOrd="0" parTransId="{A9C89E75-E1C8-4990-A7C3-4FCBBFC25656}" sibTransId="{B38B0E2B-7F5A-46FA-9163-6CDF7F86B403}"/>
    <dgm:cxn modelId="{52B86E5E-5BB3-4344-AF6B-8852FFF7787A}" type="presParOf" srcId="{FE0F451E-1D69-41B1-A2F7-FEE14173F6DC}" destId="{A74B212D-B5E8-4D65-B03A-476F995F3DC3}" srcOrd="0" destOrd="0" presId="urn:microsoft.com/office/officeart/2005/8/layout/hierarchy1"/>
    <dgm:cxn modelId="{401E81AF-2982-4168-906D-111D9CE612AB}" type="presParOf" srcId="{A74B212D-B5E8-4D65-B03A-476F995F3DC3}" destId="{DF6FC64B-002D-4A67-AD13-7A271A761071}" srcOrd="0" destOrd="0" presId="urn:microsoft.com/office/officeart/2005/8/layout/hierarchy1"/>
    <dgm:cxn modelId="{3E89EDDD-8397-4331-A407-A02433086CB2}" type="presParOf" srcId="{DF6FC64B-002D-4A67-AD13-7A271A761071}" destId="{91855D7C-C928-465D-9894-6A4985685B7C}" srcOrd="0" destOrd="0" presId="urn:microsoft.com/office/officeart/2005/8/layout/hierarchy1"/>
    <dgm:cxn modelId="{17295454-CB11-4E28-886C-7F172FF937C3}" type="presParOf" srcId="{DF6FC64B-002D-4A67-AD13-7A271A761071}" destId="{B032B835-ABC7-45DE-89FF-8EE272D23CEE}" srcOrd="1" destOrd="0" presId="urn:microsoft.com/office/officeart/2005/8/layout/hierarchy1"/>
    <dgm:cxn modelId="{D8FAD08E-2388-4A77-9D15-E966BB8579D9}" type="presParOf" srcId="{A74B212D-B5E8-4D65-B03A-476F995F3DC3}" destId="{2151E421-9685-4BAD-9128-0B68EA40A3A9}" srcOrd="1" destOrd="0" presId="urn:microsoft.com/office/officeart/2005/8/layout/hierarchy1"/>
    <dgm:cxn modelId="{065863DD-5611-45D0-A735-0135EDF96702}" type="presParOf" srcId="{FE0F451E-1D69-41B1-A2F7-FEE14173F6DC}" destId="{0AC64228-AE2B-4B9C-A309-4251DC2AE82D}" srcOrd="1" destOrd="0" presId="urn:microsoft.com/office/officeart/2005/8/layout/hierarchy1"/>
    <dgm:cxn modelId="{24D97F92-BCDB-4EE1-AABA-D7C82646623A}" type="presParOf" srcId="{0AC64228-AE2B-4B9C-A309-4251DC2AE82D}" destId="{CC44A46F-9371-41F4-834C-03F819FB08A0}" srcOrd="0" destOrd="0" presId="urn:microsoft.com/office/officeart/2005/8/layout/hierarchy1"/>
    <dgm:cxn modelId="{DCDD9E3F-1969-44DA-8036-34AFAD014D95}" type="presParOf" srcId="{CC44A46F-9371-41F4-834C-03F819FB08A0}" destId="{B85E8976-F997-4667-98AC-7A680AA85DCA}" srcOrd="0" destOrd="0" presId="urn:microsoft.com/office/officeart/2005/8/layout/hierarchy1"/>
    <dgm:cxn modelId="{3B5C3015-2B07-4017-AC26-A7EE12156E1B}" type="presParOf" srcId="{CC44A46F-9371-41F4-834C-03F819FB08A0}" destId="{783F08C8-B7F8-42C4-A316-B684FBD645AC}" srcOrd="1" destOrd="0" presId="urn:microsoft.com/office/officeart/2005/8/layout/hierarchy1"/>
    <dgm:cxn modelId="{5157F09C-62FC-4688-A79E-A1C4BD6AF21D}" type="presParOf" srcId="{0AC64228-AE2B-4B9C-A309-4251DC2AE82D}" destId="{BA728699-553D-4779-996B-9D23C33CA6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55D7C-C928-465D-9894-6A4985685B7C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2B835-ABC7-45DE-89FF-8EE272D23CEE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/>
            <a:t>Hide Sheet Tab Bar in Excel</a:t>
          </a:r>
          <a:endParaRPr lang="en-US" sz="5100" kern="1200"/>
        </a:p>
      </dsp:txBody>
      <dsp:txXfrm>
        <a:off x="678914" y="525899"/>
        <a:ext cx="4067491" cy="2525499"/>
      </dsp:txXfrm>
    </dsp:sp>
    <dsp:sp modelId="{B85E8976-F997-4667-98AC-7A680AA85DCA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F08C8-B7F8-42C4-A316-B684FBD645AC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/>
            <a:t>Hide Sheet Tab Bar in VBA</a:t>
          </a:r>
          <a:endParaRPr lang="en-US" sz="5100" kern="120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C7B6-C30C-492A-A79B-458C5F2C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6F13D-8D8B-46D7-907E-77DBECDE8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3123-2033-483A-B138-9C105275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5ABD-AD72-49A9-BB6E-156727D1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5282-57EA-4516-9002-388C8D6F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0582-0834-49E9-A1E9-1DE28FCD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456F8-A45C-4957-9568-B6FD0D578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A0D1-0460-4C90-9B54-BEC76737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46F-2466-4DFA-B1E3-1EA5EFC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2308-4921-4AAF-BD9B-8319B2F6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3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FCA59-176E-41F9-BC8B-EA47C9ED0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A32FE-A741-4F64-8B2F-36F1E1D2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B685-1342-4D3E-A6AE-834E07AE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70ED-C053-4783-AC84-9F141426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677D-062D-417B-BB2C-9A472E26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8E31-BFAE-4BBD-A283-63B5DA3D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3D56-D46E-48E4-8C77-151AA2C3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9622-BFE3-4AA9-97B4-45984899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33A9-5BC1-4DB5-A135-CEEF71AA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C903-FEB4-453A-ABA5-3DB0085F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9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FA7-23D8-4FEF-A4E5-1DB2E1BB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C60C4-7CB7-4803-B893-0D15711D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2917-65D5-4D48-ABCD-BBC3058C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65A6-9B4F-4A6C-A497-7A5C84F0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D82E5-FFEC-4287-AE4D-C3A502BC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4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4896-ECD3-45CF-9010-16A48A70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DD94-859D-45F3-A36A-B3B339F60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76BBF-CCA7-46F0-905F-3B4231AEF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DAAC-8718-4C61-9260-A0206B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5888B-5629-4150-B4AD-395589D0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9AAE-AB21-4D52-BCF4-2967E2D5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806-C040-472B-9388-1A397542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360-3758-4FD9-BDF6-8F4BB483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9FFD9-3A62-440D-9852-3B01AFCB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21702-C2D7-48B5-964C-49A5DF525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A62D9-F006-4E90-A6F9-27A507AF3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1DF24-9B15-4151-A008-243D7B74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41D6B-39B1-4BE4-B51F-451E3168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16DFB-3E86-41F1-9404-3817AED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5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9CB2-D41D-45C7-851E-CA55CCBD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C9FD4-75DF-4E3E-BFF6-03160168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4B561-540A-4422-AC8E-A24207A0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5AD68-715E-4019-8FC6-118285B0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26D50-BB5D-4D66-8DFA-ECBE6E4F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04773-E7EB-4FF1-94BB-8C23BCBE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93ED6-8E5E-4D79-88C7-1E130D38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19DE-2CCF-45F2-9EAA-7DFBC5A3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55AB-4AF8-4A9A-84B6-93E36F6D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2F696-D6CC-4981-B22E-B1A6E9139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4494-8060-48E7-8CE1-B2189B90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29749-6F69-4C7F-8AAA-BB621DB7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4C02-D334-4702-9AE9-B33A9796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7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95F5-2F1F-4C6F-ABEE-74C490C2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E07C2-B7AC-4645-BD09-EA41BFE38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F9A18-15A1-4690-B5D3-D7FE4E890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4D4D-1D2E-4196-B475-3D60E832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3A35E-169F-4AC0-A713-2D8AA0D5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B712-955A-44B8-A52C-F8222819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6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617B4-F933-427F-9F2C-82864039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D76A8-62C4-4BD6-A999-14812CB8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5E5C-3AED-4975-988F-62180F6DF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AF79-12E2-4D46-B9E9-81232C1C858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6F3E-1E76-46FD-994D-BC3943B29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A97F4-3BBA-4CC4-8CEF-4A349609F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1036-6315-4D11-B560-75977019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4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E95C8-E39E-4114-A16F-AF8F5A61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2"/>
                </a:solidFill>
              </a:rPr>
              <a:t>Agenda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940A405-27BC-44B7-87DA-8E574C67A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2500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6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Mohd Jishan</dc:creator>
  <cp:lastModifiedBy>Mohd Jishan</cp:lastModifiedBy>
  <cp:revision>1</cp:revision>
  <dcterms:created xsi:type="dcterms:W3CDTF">2020-09-09T11:34:23Z</dcterms:created>
  <dcterms:modified xsi:type="dcterms:W3CDTF">2020-09-09T22:40:13Z</dcterms:modified>
</cp:coreProperties>
</file>