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351FF-A547-43FD-AC4F-3180A932CFB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B5F4FF-5869-412E-935A-2E6E0C80AF13}">
      <dgm:prSet/>
      <dgm:spPr/>
      <dgm:t>
        <a:bodyPr/>
        <a:lstStyle/>
        <a:p>
          <a:r>
            <a:rPr lang="en-IN"/>
            <a:t>Resize row height</a:t>
          </a:r>
          <a:endParaRPr lang="en-US"/>
        </a:p>
      </dgm:t>
    </dgm:pt>
    <dgm:pt modelId="{B0FF3EE2-B431-43CF-AEB6-2069D6530EAA}" type="parTrans" cxnId="{79FD8FA2-9CD3-4204-A05B-4E5C20CA0745}">
      <dgm:prSet/>
      <dgm:spPr/>
      <dgm:t>
        <a:bodyPr/>
        <a:lstStyle/>
        <a:p>
          <a:endParaRPr lang="en-US"/>
        </a:p>
      </dgm:t>
    </dgm:pt>
    <dgm:pt modelId="{E6B65524-EEF2-4D23-84CC-B650D3064F9D}" type="sibTrans" cxnId="{79FD8FA2-9CD3-4204-A05B-4E5C20CA0745}">
      <dgm:prSet/>
      <dgm:spPr/>
      <dgm:t>
        <a:bodyPr/>
        <a:lstStyle/>
        <a:p>
          <a:endParaRPr lang="en-US"/>
        </a:p>
      </dgm:t>
    </dgm:pt>
    <dgm:pt modelId="{0F385C78-A00B-491E-83CD-A8D333E00DD5}">
      <dgm:prSet/>
      <dgm:spPr/>
      <dgm:t>
        <a:bodyPr/>
        <a:lstStyle/>
        <a:p>
          <a:r>
            <a:rPr lang="en-IN"/>
            <a:t>Resize column width</a:t>
          </a:r>
          <a:endParaRPr lang="en-US"/>
        </a:p>
      </dgm:t>
    </dgm:pt>
    <dgm:pt modelId="{1F9FF1ED-6DF8-4919-BD20-F9248D38221D}" type="parTrans" cxnId="{DDA64533-CA1F-4C58-9871-6781469741A9}">
      <dgm:prSet/>
      <dgm:spPr/>
      <dgm:t>
        <a:bodyPr/>
        <a:lstStyle/>
        <a:p>
          <a:endParaRPr lang="en-US"/>
        </a:p>
      </dgm:t>
    </dgm:pt>
    <dgm:pt modelId="{B9995335-3D4B-4B0E-B4FA-A336E5D8223C}" type="sibTrans" cxnId="{DDA64533-CA1F-4C58-9871-6781469741A9}">
      <dgm:prSet/>
      <dgm:spPr/>
      <dgm:t>
        <a:bodyPr/>
        <a:lstStyle/>
        <a:p>
          <a:endParaRPr lang="en-US"/>
        </a:p>
      </dgm:t>
    </dgm:pt>
    <dgm:pt modelId="{58404F58-AF5F-4454-AC55-10A650303EB4}" type="pres">
      <dgm:prSet presAssocID="{06C351FF-A547-43FD-AC4F-3180A932CF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9F2F19-5186-489A-834F-AA7999BA40C3}" type="pres">
      <dgm:prSet presAssocID="{30B5F4FF-5869-412E-935A-2E6E0C80AF13}" presName="hierRoot1" presStyleCnt="0"/>
      <dgm:spPr/>
    </dgm:pt>
    <dgm:pt modelId="{117FA30B-61BF-4DB4-8BB2-E07FB8540203}" type="pres">
      <dgm:prSet presAssocID="{30B5F4FF-5869-412E-935A-2E6E0C80AF13}" presName="composite" presStyleCnt="0"/>
      <dgm:spPr/>
    </dgm:pt>
    <dgm:pt modelId="{BCB76FA3-6773-4F74-8162-9792B3262E6E}" type="pres">
      <dgm:prSet presAssocID="{30B5F4FF-5869-412E-935A-2E6E0C80AF13}" presName="background" presStyleLbl="node0" presStyleIdx="0" presStyleCnt="2"/>
      <dgm:spPr/>
    </dgm:pt>
    <dgm:pt modelId="{04B11F9F-DEBC-4E4B-B020-FB935FEEE5DB}" type="pres">
      <dgm:prSet presAssocID="{30B5F4FF-5869-412E-935A-2E6E0C80AF13}" presName="text" presStyleLbl="fgAcc0" presStyleIdx="0" presStyleCnt="2">
        <dgm:presLayoutVars>
          <dgm:chPref val="3"/>
        </dgm:presLayoutVars>
      </dgm:prSet>
      <dgm:spPr/>
    </dgm:pt>
    <dgm:pt modelId="{AE48A8F3-8432-4D37-8F0B-1648499D262D}" type="pres">
      <dgm:prSet presAssocID="{30B5F4FF-5869-412E-935A-2E6E0C80AF13}" presName="hierChild2" presStyleCnt="0"/>
      <dgm:spPr/>
    </dgm:pt>
    <dgm:pt modelId="{07D80AC8-0906-4E42-AA8E-FF36DA1CE678}" type="pres">
      <dgm:prSet presAssocID="{0F385C78-A00B-491E-83CD-A8D333E00DD5}" presName="hierRoot1" presStyleCnt="0"/>
      <dgm:spPr/>
    </dgm:pt>
    <dgm:pt modelId="{3E074CE5-80F2-484A-B64B-5EB0AF03EDA5}" type="pres">
      <dgm:prSet presAssocID="{0F385C78-A00B-491E-83CD-A8D333E00DD5}" presName="composite" presStyleCnt="0"/>
      <dgm:spPr/>
    </dgm:pt>
    <dgm:pt modelId="{B86C5D97-E804-4AB1-8F66-6915B6A728EA}" type="pres">
      <dgm:prSet presAssocID="{0F385C78-A00B-491E-83CD-A8D333E00DD5}" presName="background" presStyleLbl="node0" presStyleIdx="1" presStyleCnt="2"/>
      <dgm:spPr/>
    </dgm:pt>
    <dgm:pt modelId="{60A55314-4D03-43C7-85A9-A9D3CF5682CD}" type="pres">
      <dgm:prSet presAssocID="{0F385C78-A00B-491E-83CD-A8D333E00DD5}" presName="text" presStyleLbl="fgAcc0" presStyleIdx="1" presStyleCnt="2">
        <dgm:presLayoutVars>
          <dgm:chPref val="3"/>
        </dgm:presLayoutVars>
      </dgm:prSet>
      <dgm:spPr/>
    </dgm:pt>
    <dgm:pt modelId="{63A63ED6-E79E-4EDB-A5A7-6F877B65690C}" type="pres">
      <dgm:prSet presAssocID="{0F385C78-A00B-491E-83CD-A8D333E00DD5}" presName="hierChild2" presStyleCnt="0"/>
      <dgm:spPr/>
    </dgm:pt>
  </dgm:ptLst>
  <dgm:cxnLst>
    <dgm:cxn modelId="{DDA64533-CA1F-4C58-9871-6781469741A9}" srcId="{06C351FF-A547-43FD-AC4F-3180A932CFBA}" destId="{0F385C78-A00B-491E-83CD-A8D333E00DD5}" srcOrd="1" destOrd="0" parTransId="{1F9FF1ED-6DF8-4919-BD20-F9248D38221D}" sibTransId="{B9995335-3D4B-4B0E-B4FA-A336E5D8223C}"/>
    <dgm:cxn modelId="{AD41D26A-CBA6-4FC9-B86F-19A19F39D578}" type="presOf" srcId="{06C351FF-A547-43FD-AC4F-3180A932CFBA}" destId="{58404F58-AF5F-4454-AC55-10A650303EB4}" srcOrd="0" destOrd="0" presId="urn:microsoft.com/office/officeart/2005/8/layout/hierarchy1"/>
    <dgm:cxn modelId="{403F9758-9271-4E30-B392-24B95D884BCC}" type="presOf" srcId="{0F385C78-A00B-491E-83CD-A8D333E00DD5}" destId="{60A55314-4D03-43C7-85A9-A9D3CF5682CD}" srcOrd="0" destOrd="0" presId="urn:microsoft.com/office/officeart/2005/8/layout/hierarchy1"/>
    <dgm:cxn modelId="{79FD8FA2-9CD3-4204-A05B-4E5C20CA0745}" srcId="{06C351FF-A547-43FD-AC4F-3180A932CFBA}" destId="{30B5F4FF-5869-412E-935A-2E6E0C80AF13}" srcOrd="0" destOrd="0" parTransId="{B0FF3EE2-B431-43CF-AEB6-2069D6530EAA}" sibTransId="{E6B65524-EEF2-4D23-84CC-B650D3064F9D}"/>
    <dgm:cxn modelId="{38E2ADAC-DE64-418C-8760-1F7F242C905F}" type="presOf" srcId="{30B5F4FF-5869-412E-935A-2E6E0C80AF13}" destId="{04B11F9F-DEBC-4E4B-B020-FB935FEEE5DB}" srcOrd="0" destOrd="0" presId="urn:microsoft.com/office/officeart/2005/8/layout/hierarchy1"/>
    <dgm:cxn modelId="{F3103845-552E-4B56-B494-F6F45799E972}" type="presParOf" srcId="{58404F58-AF5F-4454-AC55-10A650303EB4}" destId="{EC9F2F19-5186-489A-834F-AA7999BA40C3}" srcOrd="0" destOrd="0" presId="urn:microsoft.com/office/officeart/2005/8/layout/hierarchy1"/>
    <dgm:cxn modelId="{3EEC3E28-862D-4048-A972-6966CB1B23C3}" type="presParOf" srcId="{EC9F2F19-5186-489A-834F-AA7999BA40C3}" destId="{117FA30B-61BF-4DB4-8BB2-E07FB8540203}" srcOrd="0" destOrd="0" presId="urn:microsoft.com/office/officeart/2005/8/layout/hierarchy1"/>
    <dgm:cxn modelId="{3F573D4C-6ABE-40AE-B43D-E7F9921FB08A}" type="presParOf" srcId="{117FA30B-61BF-4DB4-8BB2-E07FB8540203}" destId="{BCB76FA3-6773-4F74-8162-9792B3262E6E}" srcOrd="0" destOrd="0" presId="urn:microsoft.com/office/officeart/2005/8/layout/hierarchy1"/>
    <dgm:cxn modelId="{20D1BD7E-CF1A-455B-9088-E700ABA1306B}" type="presParOf" srcId="{117FA30B-61BF-4DB4-8BB2-E07FB8540203}" destId="{04B11F9F-DEBC-4E4B-B020-FB935FEEE5DB}" srcOrd="1" destOrd="0" presId="urn:microsoft.com/office/officeart/2005/8/layout/hierarchy1"/>
    <dgm:cxn modelId="{890FE4B3-3E68-489B-ABD5-0148A889CCB5}" type="presParOf" srcId="{EC9F2F19-5186-489A-834F-AA7999BA40C3}" destId="{AE48A8F3-8432-4D37-8F0B-1648499D262D}" srcOrd="1" destOrd="0" presId="urn:microsoft.com/office/officeart/2005/8/layout/hierarchy1"/>
    <dgm:cxn modelId="{A659E935-75C8-4DB0-8233-548741726D77}" type="presParOf" srcId="{58404F58-AF5F-4454-AC55-10A650303EB4}" destId="{07D80AC8-0906-4E42-AA8E-FF36DA1CE678}" srcOrd="1" destOrd="0" presId="urn:microsoft.com/office/officeart/2005/8/layout/hierarchy1"/>
    <dgm:cxn modelId="{A1411D2E-1514-4BCF-90D5-3BAE8DDDB956}" type="presParOf" srcId="{07D80AC8-0906-4E42-AA8E-FF36DA1CE678}" destId="{3E074CE5-80F2-484A-B64B-5EB0AF03EDA5}" srcOrd="0" destOrd="0" presId="urn:microsoft.com/office/officeart/2005/8/layout/hierarchy1"/>
    <dgm:cxn modelId="{77B93551-A5D0-4E1C-8767-A60827ECEFFF}" type="presParOf" srcId="{3E074CE5-80F2-484A-B64B-5EB0AF03EDA5}" destId="{B86C5D97-E804-4AB1-8F66-6915B6A728EA}" srcOrd="0" destOrd="0" presId="urn:microsoft.com/office/officeart/2005/8/layout/hierarchy1"/>
    <dgm:cxn modelId="{FEA8A5B6-7127-448C-9E6C-4E5EC1F2CBCB}" type="presParOf" srcId="{3E074CE5-80F2-484A-B64B-5EB0AF03EDA5}" destId="{60A55314-4D03-43C7-85A9-A9D3CF5682CD}" srcOrd="1" destOrd="0" presId="urn:microsoft.com/office/officeart/2005/8/layout/hierarchy1"/>
    <dgm:cxn modelId="{705B9BAA-6107-4527-9FB6-1490E224A937}" type="presParOf" srcId="{07D80AC8-0906-4E42-AA8E-FF36DA1CE678}" destId="{63A63ED6-E79E-4EDB-A5A7-6F877B6569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6FA3-6773-4F74-8162-9792B3262E6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11F9F-DEBC-4E4B-B020-FB935FEEE5DB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Resize row height</a:t>
          </a:r>
          <a:endParaRPr lang="en-US" sz="5100" kern="1200"/>
        </a:p>
      </dsp:txBody>
      <dsp:txXfrm>
        <a:off x="678914" y="525899"/>
        <a:ext cx="4067491" cy="2525499"/>
      </dsp:txXfrm>
    </dsp:sp>
    <dsp:sp modelId="{B86C5D97-E804-4AB1-8F66-6915B6A728EA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55314-4D03-43C7-85A9-A9D3CF5682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100" kern="1200"/>
            <a:t>Resize column width</a:t>
          </a:r>
          <a:endParaRPr lang="en-US" sz="5100" kern="120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4205-5F31-4B2E-81A1-8179760A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7EFA-FA0F-4FC1-8BE2-698635854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C2F1-58F2-4529-98F5-0C5AF60B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628E-2250-41EF-B4D1-1DB53E38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F22B-2A04-4422-8DD8-1A14243E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1681-4393-4C05-ADC1-F6D2149C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9F9F9-3397-46C7-B246-BA63DC4CB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D064-B7F9-4EBE-B698-429B7892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28E5-3D1E-4443-B9B0-90395912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00B-8F8E-4A5E-BCA5-DC692D87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68E83-8306-444C-AE0D-8096C0925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D6E43-482D-48C1-BEEF-840914A1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D244-23C3-4700-87F3-7F9B5346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BEB-C953-4B8A-992D-81B1F4C8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34AB-B49D-4E94-804D-7F92A6CC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D8E2-DC6C-433C-8052-323563A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14E98-59A6-4DD8-A0AD-6BB8CED5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DB5E-1018-4C8A-B1A6-CEE77B1C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54D5-CBF1-4CC7-A4CC-2D030832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7E81-D73F-41FA-B894-F72855B5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7339-7F49-4E78-A58D-D41BE5FE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CD32E-1B4D-4400-99A1-848092E2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2EAA-61B3-40BA-B865-0AC7713A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7C1D-AEA3-46EA-A8E8-CE68DB83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501C-0343-4781-8933-48667A94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BE7E-06ED-4C6D-8E93-01E20834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EB07-6930-4E27-B16B-93D2898E0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0D20-9341-44F5-9535-713A6B12E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9422-E6CC-4DDB-A372-22C882F5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DE2F-4D7B-441B-AE9B-A21BA339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1F89-D338-450E-9F86-41C8CE6A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C22-95E6-40B5-A4DA-3AB4F4C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C588C-0BE5-48E8-9CAE-56BEF7ED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38F15-9421-4EC0-B820-8ED328C62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5E4B3-C8B6-45D1-90A3-30581565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49302-F641-48B1-95A9-3E979B394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F4318-8417-47DD-89AD-69E754EF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0A6D7-2FB1-4817-A32C-061F7B74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78063-17A7-489A-B47B-C5C5C80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533-71F3-4E36-B951-E6F43EC2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F668E-C109-48A3-9B0C-D4AD0AF4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9878F-46DF-4505-9BDB-5AD67ED8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6285D-89D2-48C9-A3EB-01CF697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E862E-694B-461C-890F-72ECB274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19E8F-0AE8-4A08-BC94-E7DFD0F0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2FEC-0F86-4113-B107-3B0EE21B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6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1934-F500-4BC4-AEBC-486B5243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2DCE-2235-4290-A3C9-EC1D7D6C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57251-76E0-47CC-B449-D59122C00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3F0D-828B-4384-BEBA-157DCCC4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9735F-62EA-4614-A666-B16D63C5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C20F-857B-402D-A559-57DEFECB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C4BB-5EBC-4E0F-9DF7-A04E5485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1E373-3867-4613-B2C4-F77F4B130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E200-5670-4E99-A41C-C67CB8BA6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6A7A3-627F-42A6-A24D-9970F2C7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8EEAB-33CF-4472-8B2B-858EA97D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C5065-DBB3-4F45-BCAC-C84DA04C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9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CD61E-806D-4C6F-B539-16D8AB2A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04A5C-A25F-4400-890C-19DCE7F6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9851-54B3-410A-B045-DF2C45E91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2A6B-AE41-4CD3-81F6-D23D6FF49827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1D8D9-0078-4799-ABAE-1E041E009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995B-EA72-4418-B7D2-DAA3B96D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6220-B4F9-4F18-8567-BFE564C8F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695F0-0C29-4B85-847E-849F5A37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AC39A6A-9BD2-4DBF-BDB7-805BBF319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4616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8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Mohd Jishan</dc:creator>
  <cp:lastModifiedBy>Mohd Jishan</cp:lastModifiedBy>
  <cp:revision>1</cp:revision>
  <dcterms:created xsi:type="dcterms:W3CDTF">2020-09-04T18:40:26Z</dcterms:created>
  <dcterms:modified xsi:type="dcterms:W3CDTF">2020-09-04T19:04:37Z</dcterms:modified>
</cp:coreProperties>
</file>