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BFC3-CA20-444A-9189-07145F9A3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91AD4-8574-4FD8-8472-7AF4D793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24AD-08B0-4BA4-80AF-3053FE1E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C9E9-3C39-4C63-9E43-D58F31E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29F6-6F76-4461-B92A-C7F617EB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2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930-AB60-4653-B607-4F8B69AC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BE31D-8839-4E67-BBB0-6DFC2BB3B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3B38-965A-499A-8184-8CD20426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BA46-AAAC-4083-9A35-AA2CF080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8F4F-0DDA-4BA3-A3AA-E1E35F63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2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49A-3CF2-4EEA-A74B-0F2057545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FFB96-6A3E-428D-866E-6BC026A5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9F23-86FA-44D6-B9D7-D2761D9B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89B8-F3B0-4AD6-8FAA-2F4F7317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030E-4FAC-435D-815B-F2F3CBF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0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5365-4645-4AEF-BEA3-8359ADE1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E2BE-7484-458F-8FCE-926CD6D8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1831-BE6B-41F9-BA7B-E5806D8A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E300-EFCA-49A0-B0E5-10A0158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9D77-6A9B-4F0E-8C51-BE99DD62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7097-F230-45D2-B19F-2BB9B21D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113D-FCFC-453D-A4BB-13A54F5F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EB9F-FFCE-4831-8BC2-B35A7EB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0027-616A-4813-B72C-AAF44D1D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02FF-B5EE-4E88-8440-AD690C74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057-BCB2-4E22-B0D5-A14C5F09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E999-D73F-434F-9F66-0CBE088C4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CB86D-2E39-462D-BD12-DE730069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97E3-2E76-43F8-8C77-C3B81F36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34A2-DF2F-40A4-AF9C-9DA32675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71959-F04C-48BE-92BA-9462802F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1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CAC9-FE5E-4A8A-B723-A158FFF9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F5369-0EAF-4AA2-9E0D-4C55A48D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3CB6-61DF-47FB-9DEE-71CDAD0C0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B00D5-6B60-492B-B069-33A9F89D4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6A37D-36D0-44D1-ADEE-7A2F64A64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A0632-39A4-4A42-8687-A98FA77B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7D369-EF53-4CD1-8AF7-FEE008B7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557E3-6977-42D7-80D2-1C71308B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56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FB48-68F2-4B55-A59A-DD620033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888E6-2F81-47E6-A9D3-09514B23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FFDFE-2B91-425E-AF3B-5FD09CDD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E9227-B376-4A3B-9DFD-C5EB8D39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6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6205E-C23E-4ADD-9225-581746B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7E191-B7FA-46BE-BA51-5133BD17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EFB30-AA2F-4C1B-B4E9-ADD5B474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3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BE3E-C7A7-4021-A6E8-2D0125E6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0C26-59E9-49E6-BD31-FD8C271E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E4E3-13FC-47AB-8720-182D5A67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650DC-F8A1-477E-B846-C71DAD36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478B-7124-42D1-9825-B6F86C12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BED99-BF7C-493E-ADE1-7F1D3E4B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2327-7909-487F-A6E3-FA47F24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78F70-45C1-4032-B984-FC08BCDE2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56BEE-8031-4845-AFDD-297AEA4C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94AC1-1BBF-4BC4-9CB2-23533AE5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F504-FF06-4E98-B786-3DE38E04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27D96-D029-4065-9285-B9437999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0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2F6AC-8ADB-46BE-A93B-EDF86CE0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705D5-EF6C-4122-88C1-BFC8BAC5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20B4-F946-4371-A03D-4D7D7A02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EC59-8495-4A68-85B0-53D22C9194E8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0BAF1-59A7-4959-A834-2C1368CB2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BCEB-48BF-416D-A379-D945E1FA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1F42-00CA-40DE-9583-361FE2727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1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4123F-B3F7-449F-BAA2-C0906369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Horizontal Sort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80AF02-CD61-468E-B677-DBA552B47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8" y="4083708"/>
            <a:ext cx="9709150" cy="3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3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Horizontal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Mohd Jishan</dc:creator>
  <cp:lastModifiedBy>Mohd Jishan</cp:lastModifiedBy>
  <cp:revision>4</cp:revision>
  <dcterms:created xsi:type="dcterms:W3CDTF">2020-09-28T12:12:44Z</dcterms:created>
  <dcterms:modified xsi:type="dcterms:W3CDTF">2020-09-29T10:50:55Z</dcterms:modified>
</cp:coreProperties>
</file>