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FF9C-DB62-4C53-91CA-75A3CF88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D83B6-D27D-47D7-A51D-4CB91FB18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B064E-B71C-4908-ACCE-EC1D4996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04BC-A8A9-48A9-8ABF-3CAE0D7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5E09-7B41-4315-AC6C-33D25A3D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CCD-A31D-4BE0-BB7F-3B514D7E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F1764-6F9B-45EF-80B7-D635EF69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C01C-69B0-448F-9697-C6CD41EB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3BF9-B739-4156-B9C2-892C5807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F852-9BC4-405E-96E7-4CE4F804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43D1C-5ABC-4655-A24A-D29B3F069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1935-BCDB-4F3B-912E-7EF9CD29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B7EA-2FE4-43F5-94DE-0395872A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45CC-C108-460E-97A0-E536FF73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AABC-EAD9-4E2B-9119-1C1AAC87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581-4841-4D43-969C-49513E73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BCAD-B100-4DA6-8ED1-EAC6E7B1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3D2B-62D1-4DC6-9A54-23245BB0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C39B-5282-4540-9FDF-F22B7016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7604-A095-46B0-A6E1-559A82A9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B0E-0F50-4F9C-A54E-6D62CA9C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657B-4C81-46BB-901F-2C447F06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A08C-87AA-45C6-9288-EE17108C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BBE0-FAD9-42AA-A503-D14C73DB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6196-5DE2-4EDF-A477-38AB53E3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1A42-7F12-490F-8A30-1BBAD44A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A6BB-CB6F-4511-8D22-DDDE74404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C641-4458-4BA7-8FE7-30A6F2D9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8ED49-27DA-4BB3-9B29-8BF225A4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F1D7-0D9A-4412-BA8F-25AD1E14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CFD-0929-4B6B-965B-B1F1F80E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EB84-E3DC-4D44-ABA8-BF337CC8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E5E6-5520-471E-976A-C1F81356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D11F-37F1-42AB-BAD1-35A425966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53A1-F9FF-4AEB-8A03-ADA82E8ED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B5668-14A3-420A-92C3-0F6C1EEB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413D7-20F5-4958-9B97-E9679FBF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024D7-0792-4A8E-A3EA-9307F27E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4CC0-AA1F-48B5-A8E1-7145358C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E6EB-E276-4CEC-B183-AE5B7701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62127-F997-46F7-B46E-547F172F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B737C-73EA-4948-9894-D983B03B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2C5F4-3566-467A-AFA0-7DCB90CA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9DA92-A25C-44E0-B57A-BFD23CEB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E1EB-1751-421E-B1AE-A71DF084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FBE55-4E4F-4E7D-BFB5-FE055E9B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3A4C-A519-4A6A-BB53-4EA292BE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88C0-B926-41E9-8301-41241743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E0727-5AE1-4B7A-8725-FDD58553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B6AE-7D46-4FC9-AC50-619CE47F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2D4A2-7E94-4F4F-84F1-4E34657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69C3-D481-4439-B949-051827A2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EC4D-CC25-4032-B1D1-DB2CBA60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A5BD0-259E-4292-85DB-9E0C15D7F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876EA-9247-4A14-9FBD-C246DE6A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82AE-5011-48C7-8A45-46AE3B68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FBAD-BF7B-4BEC-A058-FA8AD58D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6E7CB-8856-4B72-AA72-4B094F31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57D5F-21C7-4CA1-8D3B-6F46036B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2E8C-EB97-4C09-B7C3-33C8DA07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E4D56-1DB7-4AF4-A2A7-0715F1B37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A57E-4336-49B1-8A3E-D5CBFBF47D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86F7-9E80-4BBB-AF42-F97190983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601-891D-4E77-865B-876EF7837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5007-F975-4F83-B918-82E1DF1C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92964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1B447-C44F-40AD-A031-94A70B4C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6401"/>
            <a:ext cx="6781800" cy="1609724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Assign Value To A Date Variable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Assign Value To A Date Variable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VBA Date Functions</dc:title>
  <dc:creator>S A</dc:creator>
  <cp:lastModifiedBy>S A</cp:lastModifiedBy>
  <cp:revision>3</cp:revision>
  <dcterms:created xsi:type="dcterms:W3CDTF">2021-01-18T13:24:39Z</dcterms:created>
  <dcterms:modified xsi:type="dcterms:W3CDTF">2021-01-18T18:30:50Z</dcterms:modified>
</cp:coreProperties>
</file>