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4F0E216-BA48-4F04-AC4F-645AA0DD6AC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6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2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2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B18E-99A3-4788-9FB1-1C93BFAE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63B9-807E-4AFF-934F-00209D7C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Date Add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11FCC-3EBE-4710-B7CD-EA954EC94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050" y="0"/>
            <a:ext cx="742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AB5A-C406-4DB9-B286-908A0A11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FBD80C-F775-4B14-8605-2818CB7E4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761530"/>
              </p:ext>
            </p:extLst>
          </p:nvPr>
        </p:nvGraphicFramePr>
        <p:xfrm>
          <a:off x="5108575" y="1389380"/>
          <a:ext cx="628173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3594487496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239148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8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Day of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2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Weekday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9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6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2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258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8155C2A-11AE-468C-A4CE-BA16F1547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050" y="-38100"/>
            <a:ext cx="742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78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44</TotalTime>
  <Words>29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Date Functions</vt:lpstr>
      <vt:lpstr>Interval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Functions </dc:title>
  <dc:creator>S A</dc:creator>
  <cp:lastModifiedBy>S A</cp:lastModifiedBy>
  <cp:revision>8</cp:revision>
  <dcterms:created xsi:type="dcterms:W3CDTF">2021-01-15T11:57:44Z</dcterms:created>
  <dcterms:modified xsi:type="dcterms:W3CDTF">2021-01-19T17:13:23Z</dcterms:modified>
</cp:coreProperties>
</file>