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0420-1043-4689-A9D7-E5206537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50D41-1F90-4875-8104-838DE1D82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53E-9E65-4C1C-85CB-46078397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92B1-59D6-4180-A629-E6F6C95F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93DE-A62F-4DDE-A081-86013CDB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168B-967B-4493-AE47-726B7D0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E903-C72F-46C3-9B93-45ADA917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8D0A-23A7-4C02-960A-8119A7A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7B44-DA3E-4117-996B-6561EF3F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9653-72E1-41FE-8AD7-920FCA7A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5A3F6-D008-45F6-87A2-86DBFB272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A9454-C6E8-4B0A-9796-DA6FE3E2C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81BA-B35C-4BA3-AE23-33BD5694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8B0F-95A4-4418-9280-54698CB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D22-E229-4669-AAF6-05BEE9C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5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8397-1018-4842-9574-47974F26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926A-DDFB-4A21-A42C-DAF29F12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083F-B45D-4DD1-915D-3422D5D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36D5-207E-4584-8020-DFE9833B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2583-A315-4CD6-9FEF-CA957165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90A5-C44E-48DB-986C-B40CAAA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F5853-D8F9-4B67-BC6B-F585D95F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E25C-1BB4-4AE6-90CB-825155C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3F19-A378-4F14-B5A0-2B9F77F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8511-14BA-4936-A1C2-3ED70F10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2114-B8F1-455F-A001-8961FA31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205-4FA4-4F50-8EF3-E34E1AD5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7A40-AA4E-48E3-A5DC-EAE2D3D8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D3F90-7957-4B55-95CB-A7343498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F8442-51DA-410A-9448-42A62E4E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0D40-C901-484B-9A13-E395C65E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D7B8-A3BD-48B7-878F-343C8E0A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5D85-41FC-4CD3-AE69-D8AB8F5A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F6E5F-FD3A-4D1B-A2D0-1326A106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444AE-6C35-4BB8-991A-E0BC5FB6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94CCD-1DA3-415F-9FCC-824AE0F5F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C45D-8E67-4D4A-AAFB-95CE0545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D1853-9B47-4DB9-854C-168A312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E6398-285E-4A4B-B7F7-07DB75BF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4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F65B-4291-4456-9DDB-19698D6B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70FA2-DE53-4A21-A620-76D65694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375-2DB9-4046-B1B7-25887AD0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353F-8DA5-4AEB-B05E-28C9B59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8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6279A-8190-43DA-8A46-4D55CB88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97F35-14A8-4DAA-83E7-4211F265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E910-1CF7-42D8-91BA-73B7E878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1ABE-7A8A-47C5-BA03-9758EE32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204D-CBA8-461E-B160-20E3ECBC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560D9-987C-448F-90EB-27DBB7951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C5F36-5332-4864-B03F-8EC722B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77C3-EB51-44BA-BC1C-2CBE4BE1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A0F7E-FEA6-4957-AAA9-C9EBDF75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E0B0-5F85-47E0-9095-C95F8B11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160C1-B773-4721-9907-1DC46D788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16D4-29FC-46F2-94E4-9F445BFC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2749-DC04-4963-AC2D-535473E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6CF3-A9B5-4869-A571-BF5B385A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78243-54B5-4089-979B-B4CA184A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2E7C0-7CA8-4CE1-83AB-5FDDC4D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275F8-CF64-487C-B746-888D504A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CACD-4291-48A8-B63C-547733729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5106-C02F-4ECB-AB65-21D1A02BB886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2C3B-9F0B-4D73-8494-F13E7AF21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6BD6-B3C7-4E86-A3CC-28A77326F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5528-95FD-46B1-836A-B57630700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1BDFA80-11EE-43A9-9123-4839D98D5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6" r="9089" b="88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3F2C1-E6FE-40A8-AD13-6A47BC731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Outlook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12C8-B45E-4912-8517-1D990279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Add List On 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Outlook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Automation</dc:title>
  <dc:creator>Mahendra Singh</dc:creator>
  <cp:lastModifiedBy>Mahendra Singh</cp:lastModifiedBy>
  <cp:revision>1</cp:revision>
  <dcterms:created xsi:type="dcterms:W3CDTF">2021-01-28T17:47:14Z</dcterms:created>
  <dcterms:modified xsi:type="dcterms:W3CDTF">2021-01-28T17:47:44Z</dcterms:modified>
</cp:coreProperties>
</file>