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A45F-35EE-4201-A3B0-108DDA483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29188-6FBB-4D28-BBCB-805E6C8A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7ACE-1C28-426D-AB90-701A5605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3631-0FDB-4C03-BDC3-4FF3475B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3C46-9E3C-4397-8C1E-914D3B6F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224D-8227-4152-BBFA-D2A71136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A6DC6-089A-4245-B19F-C3EDAA3A9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FF8B-40AD-4616-80B8-F93303B0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0389-3F26-4189-B7FE-81E0837F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0D8A-2D80-4DB3-BD05-58F195D1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1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12F7D-D9AB-4354-A65B-E1CA4B385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E713-0187-46C2-846E-3164C6B9A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14FA-EC22-4494-9F50-E2130F46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9AE3-22B4-4905-80A2-17371235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C87D9-3B3D-44CD-BBBD-813EC0A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82E4-CEF9-4137-8A32-C3AB6874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1D56-26C9-4D02-B6BD-A895E0BD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5942F-093F-4176-BEFB-88A62B0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6695-8D96-46FC-B79D-300B3E0A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FC58-4B29-4EC5-9AB0-7C3FCA35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5FE2-F248-4AF5-9DEF-EB10D326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15ED6-94D6-420A-A30A-1A48D5D8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14BC-8ED8-4F72-B469-354C7D8E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2087-7230-4239-AAC0-1745213E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DCC28-56B1-47EE-A751-EB1961DD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3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9143-4F1F-4C3E-9FB6-DBD7B880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B80D-1FD3-43C8-A83A-62C54F68C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14CF0-6441-4096-A86F-76E1F254C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35E64-4E43-4D04-8D4D-DD607424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03FB6-461C-4356-BA72-D474F8F7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F1D9B-D962-4763-867A-4C0F1FE8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A3C2-5648-411D-BAD9-335C64A9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C26C-32EE-4A66-8E9A-77BD6929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7DFAE-AF12-4E82-862D-F8DBF0C82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F88AE-C5D4-44E9-818A-D2D84F59B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6266D-2136-47D2-96D4-06BAE8402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8F310-7C23-4944-893E-69F3A9AB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D6906-BBE5-4B05-881E-89CD86B9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8FA6F-141C-4016-889A-AE20BBF6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0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F6C3-D0CC-4538-B60C-3131214A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A017E-DA1B-4E6C-93F4-FAF5C1C8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A0894-529A-4651-89D6-B1EFAA29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904B-7640-468A-B8FB-1E05700A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28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660DC-0F39-4037-AC11-02153D2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79B79-419B-44A5-BA85-86355E3D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CB138-A0F2-4E89-8967-ECE712C4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7329-FE81-4D1C-A3A7-A3F65534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7E6E-95D2-4CC5-8375-F1E0F89F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D2C9-A510-4E29-B59B-96838390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249D-4E3E-4A5E-BB6A-233886CB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1FF-0ED3-4F61-ACB0-FD5DC3BC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AF498-DC1D-43B3-9B81-A732CF90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5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BE26-B059-4E08-A763-8A79BB9A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636DD-57BF-4106-8B51-B0549770D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769D-8A91-4E9E-8453-8BFCDB08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C388F-13CE-43AC-B177-D02DD596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183B-34C0-40B1-8352-8645D3B9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C6F1-E053-4779-BBE2-DAA6BFE8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7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48048-A85C-4F92-8B29-79A3962A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ECB9-ED0E-4581-BB61-4B60D13C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2613-CA63-4F55-BCED-933CC4CC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3DF2-D6A6-47B6-9E21-1D738A2738D5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19BB2-84B7-40B7-8CDA-A3968C7FD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73CE-23F1-4105-AC81-0D112940D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0D34-51C8-414D-90B4-DADA64FC2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21F7487-CE2B-4E43-91CD-BBE251D12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6" r="9089" b="8867"/>
          <a:stretch/>
        </p:blipFill>
        <p:spPr>
          <a:xfrm>
            <a:off x="4458668" y="10"/>
            <a:ext cx="773333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345EE-3642-480D-8EF9-E3B46D3E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Outlook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DB48E-53AA-4FCC-9FA4-E228D170C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Insert Image In Mail 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66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Outlook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Automation</dc:title>
  <dc:creator>Mahendra Singh</dc:creator>
  <cp:lastModifiedBy>Mahendra Singh</cp:lastModifiedBy>
  <cp:revision>2</cp:revision>
  <dcterms:created xsi:type="dcterms:W3CDTF">2021-01-25T17:18:52Z</dcterms:created>
  <dcterms:modified xsi:type="dcterms:W3CDTF">2021-01-25T18:37:39Z</dcterms:modified>
</cp:coreProperties>
</file>