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7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0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155C-D530-4397-9AD2-89D83F0355D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495E18-FED4-4315-B882-BAE7361D4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D3B98-A23A-46A5-ACA0-9DD0C8BE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in to multiple Sheets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1F3F2-B722-4CF9-98CD-2AC1655B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854" y="0"/>
            <a:ext cx="1137146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12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Split Data in to multiple 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Data in to multiple Sheets</dc:title>
  <dc:creator>S A</dc:creator>
  <cp:lastModifiedBy>S A</cp:lastModifiedBy>
  <cp:revision>2</cp:revision>
  <dcterms:created xsi:type="dcterms:W3CDTF">2021-01-16T04:30:58Z</dcterms:created>
  <dcterms:modified xsi:type="dcterms:W3CDTF">2021-01-16T18:24:08Z</dcterms:modified>
</cp:coreProperties>
</file>