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2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B676B30-105A-4B99-A5D9-9EFE25133A0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4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814B-A11C-4069-A997-D75A16E6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Part of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9CEA-59F0-4F52-809F-A137C17B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Left</a:t>
            </a:r>
          </a:p>
          <a:p>
            <a:r>
              <a:rPr lang="en-US" sz="5400" dirty="0"/>
              <a:t>Right</a:t>
            </a:r>
          </a:p>
          <a:p>
            <a:r>
              <a:rPr lang="en-US" sz="5400" dirty="0"/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2140799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91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</vt:lpstr>
      <vt:lpstr>Banded</vt:lpstr>
      <vt:lpstr>Extracting Part of a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21</cp:revision>
  <dcterms:created xsi:type="dcterms:W3CDTF">2020-12-08T02:26:33Z</dcterms:created>
  <dcterms:modified xsi:type="dcterms:W3CDTF">2021-01-05T17:06:46Z</dcterms:modified>
</cp:coreProperties>
</file>