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67" d="100"/>
          <a:sy n="67" d="100"/>
        </p:scale>
        <p:origin x="644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1/18/2021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1/18/2021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1/18/2021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1/18/2021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1/18/2021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1/18/2021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1/18/2021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1/18/2021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1/18/2021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1/18/2021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1/18/2021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VB Editor On A Button Click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3</TotalTime>
  <Words>7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Books 16x9</vt:lpstr>
      <vt:lpstr>Open VB Editor On A Button Click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VB Editor On A Button Click</dc:title>
  <dc:creator>S A</dc:creator>
  <cp:lastModifiedBy>S A</cp:lastModifiedBy>
  <cp:revision>1</cp:revision>
  <dcterms:created xsi:type="dcterms:W3CDTF">2021-01-18T16:49:58Z</dcterms:created>
  <dcterms:modified xsi:type="dcterms:W3CDTF">2021-01-18T17:22:55Z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