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E8A6-A73F-46E0-A2D8-5D14A12D4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061BD-FEF5-4959-BF1D-3F981364F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9492-7095-431F-9687-A08BFA83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F852-04BB-4886-85CE-EE9BE85AA35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90D7D-D1D7-4794-BC1F-DD6764F8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3C64-14EA-486E-A473-1D9DDEE3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05D-72E2-46A6-96F1-66A516E4A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A5EF-26CD-4092-9DBF-1EF16CE8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2EB35-E142-46E9-8203-22E1D8100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EB0FC-57F2-4647-A8F6-5B4EAB3A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F852-04BB-4886-85CE-EE9BE85AA35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91DC-8050-49E2-986D-AB7D77D1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E109-72E5-4785-806A-EF722135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05D-72E2-46A6-96F1-66A516E4A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55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2980D-4A2F-4EFF-B175-1D9822F25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5E61B-05A7-4BDE-987B-DFC92340C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7881E-2D05-4C5C-8774-038EFA8E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F852-04BB-4886-85CE-EE9BE85AA35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02BA6-DAC7-44BF-9751-C2182862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2522F-89BF-41E4-8D4F-F28D8B76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05D-72E2-46A6-96F1-66A516E4A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0931-CB2A-4E78-A7C8-5C1D8967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2FF8-C3D2-4D4B-B01D-B468B759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C5621-91AE-4595-A63B-B5F261A0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F852-04BB-4886-85CE-EE9BE85AA35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27F31-0F54-4F44-91AB-18B847A3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84FA-F1E3-4805-9BAB-1C5AC90F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05D-72E2-46A6-96F1-66A516E4A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3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A3C8-A2F5-4B3B-AFE4-FA140BB6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FDCE6-DD5A-4067-AD51-20ABA405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D0D8C-525E-41F2-82C4-4D0A8ED2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F852-04BB-4886-85CE-EE9BE85AA35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78B84-00AE-4C3F-B3E5-9A5E0769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A610F-EF14-4919-8E08-9233D125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05D-72E2-46A6-96F1-66A516E4A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40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4E69-CAD5-48C6-B42C-3065E62F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8114-CDDE-4CFC-AB58-AAA0F83DC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A49D7-C8C8-4106-8A8B-7CCDD1F20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C27CF-2049-4706-91E0-05EE792E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F852-04BB-4886-85CE-EE9BE85AA35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26C3-AC2A-44A5-93FB-EA127F7A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C1C56-FD20-4BC1-AE6D-A419564E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05D-72E2-46A6-96F1-66A516E4A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218B-0763-4A89-AA47-0984DAA5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68ADC-D52B-4BF0-ABC2-C869C1F07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37124-7DD1-443F-81C5-4E3FCD9CE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C4E2E-1BD9-4555-91B8-FF690E1C4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15CD6-CDF9-4451-BBBE-C652957BA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AE581-575F-477B-9E9F-82E19805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F852-04BB-4886-85CE-EE9BE85AA35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3154E-5B91-4BAE-ACC7-A845E39A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65D22-D65B-48CC-8FC4-8A3BB9FD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05D-72E2-46A6-96F1-66A516E4A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50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EC0B-8140-460A-BBCC-9A6D8B95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2E3F1-9E11-403E-8FD5-8D4C67D3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F852-04BB-4886-85CE-EE9BE85AA35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2A78D-D2D3-474B-BC10-38E1A12B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6E97B-02DF-4C3F-80C2-1A31826F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05D-72E2-46A6-96F1-66A516E4A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64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534A5-4DDA-4424-9E21-8B7590B8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F852-04BB-4886-85CE-EE9BE85AA35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ED4E1-E876-469A-A5AD-60A1867B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8332A-969B-4E00-97FA-C9D22311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05D-72E2-46A6-96F1-66A516E4A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3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ECAC-2C7B-4301-A5BB-D0DB91A0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CE59-749C-4399-BF5A-5D7F1A9D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45DF1-E568-4090-8079-1C4F64E12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2F26C-72F6-4CAA-8F55-775A56F4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F852-04BB-4886-85CE-EE9BE85AA35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F1249-09DB-42D2-B2AB-C9A92818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A3D7-A6CB-4430-949A-1C84C7C5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05D-72E2-46A6-96F1-66A516E4A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8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E258-A5FD-4C6F-9254-2080C73C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B6A1C-948B-42B0-82CA-51DF10D09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27EC5-8249-4DBE-8F31-A298FF93E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8C1AF-ECE7-4296-A240-7A94B031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F852-04BB-4886-85CE-EE9BE85AA35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64143-34F8-4D15-8C7B-BBB1B749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7C259-243B-46C4-8076-EB3721A7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A905D-72E2-46A6-96F1-66A516E4A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36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4BC56-2E46-4C05-A634-69D63518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878CA-85A1-4173-9AF5-9E7381006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65533-4F62-43C7-A2A2-AE883D23A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FF852-04BB-4886-85CE-EE9BE85AA358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4CF93-107F-4839-91EF-71BB05B1B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3593F-2B5F-466E-A42B-ADF823084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A905D-72E2-46A6-96F1-66A516E4A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6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6F803-8CBB-4EEC-A8F5-F5B7A94E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Table">
            <a:extLst>
              <a:ext uri="{FF2B5EF4-FFF2-40B4-BE49-F238E27FC236}">
                <a16:creationId xmlns:a16="http://schemas.microsoft.com/office/drawing/2014/main" id="{8B564967-5896-4789-98D1-18CC172E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2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731E7-E150-4BB6-82D3-A78BC4B9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33096-F048-45C6-9EF8-7804A37F2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effectLst/>
                <a:latin typeface="PT Sans"/>
              </a:rPr>
              <a:t>An array is a group (or collection) of same data types.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PT Sans"/>
              </a:rPr>
              <a:t> </a:t>
            </a:r>
          </a:p>
          <a:p>
            <a:endParaRPr lang="en-IN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85C5D0-21CE-4FC9-8D9A-3DE39D851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947684"/>
              </p:ext>
            </p:extLst>
          </p:nvPr>
        </p:nvGraphicFramePr>
        <p:xfrm>
          <a:off x="1115381" y="4617085"/>
          <a:ext cx="812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801020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708668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14394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781120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5748205"/>
                    </a:ext>
                  </a:extLst>
                </a:gridCol>
              </a:tblGrid>
              <a:tr h="334645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countries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424925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Nigeria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Mexico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Egypt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Turkey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57445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13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36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PT Sans</vt:lpstr>
      <vt:lpstr>Office Theme</vt:lpstr>
      <vt:lpstr>Array</vt:lpstr>
      <vt:lpstr>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Mohd Jishan</dc:creator>
  <cp:lastModifiedBy>Mohd Jishan</cp:lastModifiedBy>
  <cp:revision>1</cp:revision>
  <dcterms:created xsi:type="dcterms:W3CDTF">2020-08-15T18:47:52Z</dcterms:created>
  <dcterms:modified xsi:type="dcterms:W3CDTF">2020-08-15T20:16:54Z</dcterms:modified>
</cp:coreProperties>
</file>