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9/2/2020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9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5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1">
            <a:extLst>
              <a:ext uri="{FF2B5EF4-FFF2-40B4-BE49-F238E27FC236}">
                <a16:creationId xmlns:a16="http://schemas.microsoft.com/office/drawing/2014/main" id="{4AAF8050-ADE1-4E35-BA84-31C120620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4" b="789"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77495" y="526800"/>
            <a:ext cx="4860256" cy="5696169"/>
            <a:chOff x="1481312" y="743744"/>
            <a:chExt cx="4860256" cy="45893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912" y="431421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04B1-F977-40A7-A712-4D32A5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64" y="781748"/>
            <a:ext cx="4429556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cap="all" spc="1500" dirty="0">
                <a:ea typeface="Source Sans Pro SemiBold" panose="020B0603030403020204" pitchFamily="34" charset="0"/>
              </a:rPr>
              <a:t>Column Autofit</a:t>
            </a:r>
          </a:p>
        </p:txBody>
      </p:sp>
    </p:spTree>
    <p:extLst>
      <p:ext uri="{BB962C8B-B14F-4D97-AF65-F5344CB8AC3E}">
        <p14:creationId xmlns:p14="http://schemas.microsoft.com/office/powerpoint/2010/main" val="341291909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5BB320"/>
      </a:accent1>
      <a:accent2>
        <a:srgbClr val="90AC13"/>
      </a:accent2>
      <a:accent3>
        <a:srgbClr val="C29C22"/>
      </a:accent3>
      <a:accent4>
        <a:srgbClr val="D55917"/>
      </a:accent4>
      <a:accent5>
        <a:srgbClr val="E72936"/>
      </a:accent5>
      <a:accent6>
        <a:srgbClr val="D51774"/>
      </a:accent6>
      <a:hlink>
        <a:srgbClr val="C3574C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Column Autofit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 Autofit</dc:title>
  <dc:creator>Mohd Jishan</dc:creator>
  <cp:lastModifiedBy>Mohd Jishan</cp:lastModifiedBy>
  <cp:revision>1</cp:revision>
  <dcterms:created xsi:type="dcterms:W3CDTF">2020-09-01T19:20:56Z</dcterms:created>
  <dcterms:modified xsi:type="dcterms:W3CDTF">2020-09-01T19:22:21Z</dcterms:modified>
</cp:coreProperties>
</file>