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9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84A11-9799-44D7-AB9E-CB2DA570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r="108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16B8A-6237-42C4-92DD-4E23BC5F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Wrap Text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9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ADA07A"/>
      </a:accent1>
      <a:accent2>
        <a:srgbClr val="9DA767"/>
      </a:accent2>
      <a:accent3>
        <a:srgbClr val="8DAA78"/>
      </a:accent3>
      <a:accent4>
        <a:srgbClr val="6EB16D"/>
      </a:accent4>
      <a:accent5>
        <a:srgbClr val="78AA8D"/>
      </a:accent5>
      <a:accent6>
        <a:srgbClr val="6AACA1"/>
      </a:accent6>
      <a:hlink>
        <a:srgbClr val="6B7DA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Wrap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Text</dc:title>
  <dc:creator>Mohd Jishan</dc:creator>
  <cp:lastModifiedBy>Mohd Jishan</cp:lastModifiedBy>
  <cp:revision>1</cp:revision>
  <dcterms:created xsi:type="dcterms:W3CDTF">2020-09-05T13:37:40Z</dcterms:created>
  <dcterms:modified xsi:type="dcterms:W3CDTF">2020-09-07T00:10:05Z</dcterms:modified>
</cp:coreProperties>
</file>