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256" r:id="rId2"/>
    <p:sldId id="258" r:id="rId3"/>
    <p:sldId id="260" r:id="rId4"/>
    <p:sldId id="259" r:id="rId5"/>
    <p:sldId id="261"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143500" type="screen16x9"/>
  <p:notesSz cx="6858000" cy="9144000"/>
  <p:embeddedFontLst>
    <p:embeddedFont>
      <p:font typeface="Anurati" pitchFamily="50" charset="0"/>
      <p:regular r:id="rId24"/>
    </p:embeddedFont>
    <p:embeddedFont>
      <p:font typeface="Arial Black" panose="020B0A04020102020204" pitchFamily="34" charset="0"/>
      <p:bold r:id="rId25"/>
    </p:embeddedFont>
    <p:embeddedFont>
      <p:font typeface="Bebas Neue" panose="020B0606020202050201" pitchFamily="34" charset="0"/>
      <p:regular r:id="rId26"/>
    </p:embeddedFont>
    <p:embeddedFont>
      <p:font typeface="Cascadia Code SemiLight" panose="020B0609020000020004" pitchFamily="49" charset="0"/>
      <p:regular r:id="rId27"/>
      <p:italic r:id="rId28"/>
    </p:embeddedFont>
    <p:embeddedFont>
      <p:font typeface="Maven Pro" panose="020B0604020202020204" charset="0"/>
      <p:regular r:id="rId29"/>
      <p:bold r:id="rId30"/>
    </p:embeddedFont>
    <p:embeddedFont>
      <p:font typeface="Trispac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EA221E-9EC5-4505-8A37-35D2ACE42CBC}">
  <a:tblStyle styleId="{99EA221E-9EC5-4505-8A37-35D2ACE42C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4CB077-1DD5-4696-9ED6-1F529CBB80F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6" autoAdjust="0"/>
    <p:restoredTop sz="94660"/>
  </p:normalViewPr>
  <p:slideViewPr>
    <p:cSldViewPr snapToGrid="0">
      <p:cViewPr varScale="1">
        <p:scale>
          <a:sx n="117" d="100"/>
          <a:sy n="117" d="100"/>
        </p:scale>
        <p:origin x="56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59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0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847382" y="2075875"/>
            <a:ext cx="58426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638834" y="-220904"/>
            <a:ext cx="2625339" cy="1785511"/>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7542636" y="81040"/>
            <a:ext cx="1521562" cy="1069823"/>
            <a:chOff x="7542636" y="81040"/>
            <a:chExt cx="1521562" cy="1069823"/>
          </a:xfrm>
        </p:grpSpPr>
        <p:sp>
          <p:nvSpPr>
            <p:cNvPr id="18" name="Google Shape;18;p3"/>
            <p:cNvSpPr/>
            <p:nvPr/>
          </p:nvSpPr>
          <p:spPr>
            <a:xfrm>
              <a:off x="8132548" y="810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186" y="7529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542636" y="13924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048505" y="6820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084000" y="1609750"/>
            <a:ext cx="1789200" cy="108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986628" y="1109235"/>
            <a:ext cx="2197443" cy="18299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Pure‎ Link</a:t>
            </a:r>
            <a:endParaRPr dirty="0"/>
          </a:p>
        </p:txBody>
      </p:sp>
      <p:sp>
        <p:nvSpPr>
          <p:cNvPr id="362" name="Google Shape;362;p28"/>
          <p:cNvSpPr txBox="1">
            <a:spLocks noGrp="1"/>
          </p:cNvSpPr>
          <p:nvPr>
            <p:ph type="subTitle" idx="1"/>
          </p:nvPr>
        </p:nvSpPr>
        <p:spPr>
          <a:xfrm>
            <a:off x="867270" y="4343483"/>
            <a:ext cx="3481571" cy="396670"/>
          </a:xfrm>
          <a:prstGeom prst="rect">
            <a:avLst/>
          </a:prstGeom>
        </p:spPr>
        <p:txBody>
          <a:bodyPr spcFirstLastPara="1" wrap="square" lIns="91425" tIns="91425" rIns="91425" bIns="91425" anchor="t" anchorCtr="0">
            <a:noAutofit/>
          </a:bodyPr>
          <a:lstStyle/>
          <a:p>
            <a:pPr marL="152400" indent="0" algn="l"/>
            <a:r>
              <a:rPr lang="en-US" b="0" i="0" dirty="0">
                <a:solidFill>
                  <a:srgbClr val="BDC1C6"/>
                </a:solidFill>
                <a:effectLst/>
                <a:latin typeface="Google Sans"/>
              </a:rPr>
              <a:t>Be the reason for someone's heartbeat.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AE761-7005-B418-B51F-920EA3EE0E3C}"/>
              </a:ext>
            </a:extLst>
          </p:cNvPr>
          <p:cNvPicPr>
            <a:picLocks noChangeAspect="1"/>
          </p:cNvPicPr>
          <p:nvPr/>
        </p:nvPicPr>
        <p:blipFill>
          <a:blip r:embed="rId2"/>
          <a:stretch>
            <a:fillRect/>
          </a:stretch>
        </p:blipFill>
        <p:spPr>
          <a:xfrm>
            <a:off x="745928" y="247530"/>
            <a:ext cx="7652143" cy="4648439"/>
          </a:xfrm>
          <a:prstGeom prst="rect">
            <a:avLst/>
          </a:prstGeom>
        </p:spPr>
      </p:pic>
    </p:spTree>
    <p:extLst>
      <p:ext uri="{BB962C8B-B14F-4D97-AF65-F5344CB8AC3E}">
        <p14:creationId xmlns:p14="http://schemas.microsoft.com/office/powerpoint/2010/main" val="414340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6FC51-9C92-A004-3A1A-605E939C39D0}"/>
              </a:ext>
            </a:extLst>
          </p:cNvPr>
          <p:cNvPicPr>
            <a:picLocks noChangeAspect="1"/>
          </p:cNvPicPr>
          <p:nvPr/>
        </p:nvPicPr>
        <p:blipFill>
          <a:blip r:embed="rId2"/>
          <a:stretch>
            <a:fillRect/>
          </a:stretch>
        </p:blipFill>
        <p:spPr>
          <a:xfrm>
            <a:off x="749103" y="403113"/>
            <a:ext cx="7645793" cy="4337273"/>
          </a:xfrm>
          <a:prstGeom prst="rect">
            <a:avLst/>
          </a:prstGeom>
        </p:spPr>
      </p:pic>
    </p:spTree>
    <p:extLst>
      <p:ext uri="{BB962C8B-B14F-4D97-AF65-F5344CB8AC3E}">
        <p14:creationId xmlns:p14="http://schemas.microsoft.com/office/powerpoint/2010/main" val="180862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FF6D0F-F664-DD83-30AE-CD7336021966}"/>
              </a:ext>
            </a:extLst>
          </p:cNvPr>
          <p:cNvPicPr>
            <a:picLocks noChangeAspect="1"/>
          </p:cNvPicPr>
          <p:nvPr/>
        </p:nvPicPr>
        <p:blipFill>
          <a:blip r:embed="rId2"/>
          <a:stretch>
            <a:fillRect/>
          </a:stretch>
        </p:blipFill>
        <p:spPr>
          <a:xfrm>
            <a:off x="755454" y="218954"/>
            <a:ext cx="7633092" cy="4705592"/>
          </a:xfrm>
          <a:prstGeom prst="rect">
            <a:avLst/>
          </a:prstGeom>
        </p:spPr>
      </p:pic>
    </p:spTree>
    <p:extLst>
      <p:ext uri="{BB962C8B-B14F-4D97-AF65-F5344CB8AC3E}">
        <p14:creationId xmlns:p14="http://schemas.microsoft.com/office/powerpoint/2010/main" val="110107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60955" y="3394184"/>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Work_</a:t>
            </a:r>
            <a:br>
              <a:rPr lang="en" dirty="0"/>
            </a:br>
            <a:r>
              <a:rPr lang="en" dirty="0"/>
              <a:t>Distribution</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186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6F7088-4013-4758-3735-FDD83B325E00}"/>
              </a:ext>
            </a:extLst>
          </p:cNvPr>
          <p:cNvPicPr>
            <a:picLocks noChangeAspect="1"/>
          </p:cNvPicPr>
          <p:nvPr/>
        </p:nvPicPr>
        <p:blipFill>
          <a:blip r:embed="rId2"/>
          <a:stretch>
            <a:fillRect/>
          </a:stretch>
        </p:blipFill>
        <p:spPr>
          <a:xfrm>
            <a:off x="512680" y="1282404"/>
            <a:ext cx="3697813" cy="2373867"/>
          </a:xfrm>
          <a:prstGeom prst="rect">
            <a:avLst/>
          </a:prstGeom>
        </p:spPr>
      </p:pic>
      <p:sp>
        <p:nvSpPr>
          <p:cNvPr id="2" name="TextBox 1">
            <a:extLst>
              <a:ext uri="{FF2B5EF4-FFF2-40B4-BE49-F238E27FC236}">
                <a16:creationId xmlns:a16="http://schemas.microsoft.com/office/drawing/2014/main" id="{78BA1268-6173-5464-F26E-89C6147F517B}"/>
              </a:ext>
            </a:extLst>
          </p:cNvPr>
          <p:cNvSpPr txBox="1"/>
          <p:nvPr/>
        </p:nvSpPr>
        <p:spPr>
          <a:xfrm>
            <a:off x="4427068" y="1936644"/>
            <a:ext cx="3801041"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Hero Section</a:t>
            </a:r>
          </a:p>
        </p:txBody>
      </p:sp>
      <p:sp>
        <p:nvSpPr>
          <p:cNvPr id="5" name="TextBox 4">
            <a:extLst>
              <a:ext uri="{FF2B5EF4-FFF2-40B4-BE49-F238E27FC236}">
                <a16:creationId xmlns:a16="http://schemas.microsoft.com/office/drawing/2014/main" id="{9EE1E67F-19DB-B189-3FDE-1583B1DEEB09}"/>
              </a:ext>
            </a:extLst>
          </p:cNvPr>
          <p:cNvSpPr txBox="1"/>
          <p:nvPr/>
        </p:nvSpPr>
        <p:spPr>
          <a:xfrm>
            <a:off x="4486939" y="2592830"/>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Adil Athif</a:t>
            </a:r>
          </a:p>
        </p:txBody>
      </p:sp>
    </p:spTree>
    <p:extLst>
      <p:ext uri="{BB962C8B-B14F-4D97-AF65-F5344CB8AC3E}">
        <p14:creationId xmlns:p14="http://schemas.microsoft.com/office/powerpoint/2010/main" val="332517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D52737-B902-D0F7-5667-7B26E1EBE4BE}"/>
              </a:ext>
            </a:extLst>
          </p:cNvPr>
          <p:cNvPicPr>
            <a:picLocks noChangeAspect="1"/>
          </p:cNvPicPr>
          <p:nvPr/>
        </p:nvPicPr>
        <p:blipFill>
          <a:blip r:embed="rId2"/>
          <a:stretch>
            <a:fillRect/>
          </a:stretch>
        </p:blipFill>
        <p:spPr>
          <a:xfrm>
            <a:off x="660077" y="1373707"/>
            <a:ext cx="3803846" cy="2127360"/>
          </a:xfrm>
          <a:prstGeom prst="rect">
            <a:avLst/>
          </a:prstGeom>
        </p:spPr>
      </p:pic>
      <p:sp>
        <p:nvSpPr>
          <p:cNvPr id="4" name="TextBox 3">
            <a:extLst>
              <a:ext uri="{FF2B5EF4-FFF2-40B4-BE49-F238E27FC236}">
                <a16:creationId xmlns:a16="http://schemas.microsoft.com/office/drawing/2014/main" id="{883B110C-6EE7-F591-7A16-C894FCE8E4F4}"/>
              </a:ext>
            </a:extLst>
          </p:cNvPr>
          <p:cNvSpPr txBox="1"/>
          <p:nvPr/>
        </p:nvSpPr>
        <p:spPr>
          <a:xfrm>
            <a:off x="4682882" y="1610073"/>
            <a:ext cx="2595582"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Donation</a:t>
            </a:r>
          </a:p>
        </p:txBody>
      </p:sp>
      <p:sp>
        <p:nvSpPr>
          <p:cNvPr id="6" name="TextBox 5">
            <a:extLst>
              <a:ext uri="{FF2B5EF4-FFF2-40B4-BE49-F238E27FC236}">
                <a16:creationId xmlns:a16="http://schemas.microsoft.com/office/drawing/2014/main" id="{FE20460E-B6BD-C83A-FB0F-63BB3EA62DE5}"/>
              </a:ext>
            </a:extLst>
          </p:cNvPr>
          <p:cNvSpPr txBox="1"/>
          <p:nvPr/>
        </p:nvSpPr>
        <p:spPr>
          <a:xfrm>
            <a:off x="4776092" y="2309795"/>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Hani Navas</a:t>
            </a:r>
          </a:p>
        </p:txBody>
      </p:sp>
    </p:spTree>
    <p:extLst>
      <p:ext uri="{BB962C8B-B14F-4D97-AF65-F5344CB8AC3E}">
        <p14:creationId xmlns:p14="http://schemas.microsoft.com/office/powerpoint/2010/main" val="353352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AA40C-A339-E3CC-C18C-DC022C7FC5DF}"/>
              </a:ext>
            </a:extLst>
          </p:cNvPr>
          <p:cNvPicPr>
            <a:picLocks noChangeAspect="1"/>
          </p:cNvPicPr>
          <p:nvPr/>
        </p:nvPicPr>
        <p:blipFill>
          <a:blip r:embed="rId2"/>
          <a:stretch>
            <a:fillRect/>
          </a:stretch>
        </p:blipFill>
        <p:spPr>
          <a:xfrm>
            <a:off x="745928" y="1342470"/>
            <a:ext cx="3826072" cy="1974952"/>
          </a:xfrm>
          <a:prstGeom prst="rect">
            <a:avLst/>
          </a:prstGeom>
        </p:spPr>
      </p:pic>
      <p:sp>
        <p:nvSpPr>
          <p:cNvPr id="4" name="TextBox 3">
            <a:extLst>
              <a:ext uri="{FF2B5EF4-FFF2-40B4-BE49-F238E27FC236}">
                <a16:creationId xmlns:a16="http://schemas.microsoft.com/office/drawing/2014/main" id="{7CB2A42A-496A-CBBC-0B09-EBE7BDFB194D}"/>
              </a:ext>
            </a:extLst>
          </p:cNvPr>
          <p:cNvSpPr txBox="1"/>
          <p:nvPr/>
        </p:nvSpPr>
        <p:spPr>
          <a:xfrm>
            <a:off x="4748196" y="1517544"/>
            <a:ext cx="2829621" cy="1077218"/>
          </a:xfrm>
          <a:prstGeom prst="rect">
            <a:avLst/>
          </a:prstGeom>
          <a:noFill/>
        </p:spPr>
        <p:txBody>
          <a:bodyPr wrap="none" rtlCol="0">
            <a:spAutoFit/>
          </a:bodyPr>
          <a:lstStyle/>
          <a:p>
            <a:r>
              <a:rPr lang="en-IN" sz="32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Collection_</a:t>
            </a:r>
          </a:p>
          <a:p>
            <a:r>
              <a:rPr lang="en-IN" sz="32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Service</a:t>
            </a:r>
          </a:p>
        </p:txBody>
      </p:sp>
      <p:sp>
        <p:nvSpPr>
          <p:cNvPr id="5" name="TextBox 4">
            <a:extLst>
              <a:ext uri="{FF2B5EF4-FFF2-40B4-BE49-F238E27FC236}">
                <a16:creationId xmlns:a16="http://schemas.microsoft.com/office/drawing/2014/main" id="{76D4EF67-30C2-D26D-F1F4-9A6B36BE2386}"/>
              </a:ext>
            </a:extLst>
          </p:cNvPr>
          <p:cNvSpPr txBox="1"/>
          <p:nvPr/>
        </p:nvSpPr>
        <p:spPr>
          <a:xfrm>
            <a:off x="4748196" y="2670360"/>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Jeevan</a:t>
            </a:r>
          </a:p>
        </p:txBody>
      </p:sp>
    </p:spTree>
    <p:extLst>
      <p:ext uri="{BB962C8B-B14F-4D97-AF65-F5344CB8AC3E}">
        <p14:creationId xmlns:p14="http://schemas.microsoft.com/office/powerpoint/2010/main" val="214942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31321-6C16-C6E3-5213-8ACD759AE27B}"/>
              </a:ext>
            </a:extLst>
          </p:cNvPr>
          <p:cNvPicPr>
            <a:picLocks noChangeAspect="1"/>
          </p:cNvPicPr>
          <p:nvPr/>
        </p:nvPicPr>
        <p:blipFill>
          <a:blip r:embed="rId2"/>
          <a:stretch>
            <a:fillRect/>
          </a:stretch>
        </p:blipFill>
        <p:spPr>
          <a:xfrm>
            <a:off x="688691" y="1363774"/>
            <a:ext cx="3883309" cy="2266611"/>
          </a:xfrm>
          <a:prstGeom prst="rect">
            <a:avLst/>
          </a:prstGeom>
        </p:spPr>
      </p:pic>
      <p:sp>
        <p:nvSpPr>
          <p:cNvPr id="4" name="TextBox 3">
            <a:extLst>
              <a:ext uri="{FF2B5EF4-FFF2-40B4-BE49-F238E27FC236}">
                <a16:creationId xmlns:a16="http://schemas.microsoft.com/office/drawing/2014/main" id="{0194BB97-B712-F8F8-CDC3-6BA93A2424A5}"/>
              </a:ext>
            </a:extLst>
          </p:cNvPr>
          <p:cNvSpPr txBox="1"/>
          <p:nvPr/>
        </p:nvSpPr>
        <p:spPr>
          <a:xfrm>
            <a:off x="4704654" y="1863864"/>
            <a:ext cx="3801041"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Medical Team</a:t>
            </a:r>
          </a:p>
        </p:txBody>
      </p:sp>
      <p:sp>
        <p:nvSpPr>
          <p:cNvPr id="5" name="TextBox 4">
            <a:extLst>
              <a:ext uri="{FF2B5EF4-FFF2-40B4-BE49-F238E27FC236}">
                <a16:creationId xmlns:a16="http://schemas.microsoft.com/office/drawing/2014/main" id="{1F343ABF-FC8A-2441-3677-70272732125D}"/>
              </a:ext>
            </a:extLst>
          </p:cNvPr>
          <p:cNvSpPr txBox="1"/>
          <p:nvPr/>
        </p:nvSpPr>
        <p:spPr>
          <a:xfrm>
            <a:off x="4748196" y="26758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Mukthar</a:t>
            </a:r>
          </a:p>
        </p:txBody>
      </p:sp>
    </p:spTree>
    <p:extLst>
      <p:ext uri="{BB962C8B-B14F-4D97-AF65-F5344CB8AC3E}">
        <p14:creationId xmlns:p14="http://schemas.microsoft.com/office/powerpoint/2010/main" val="202960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AE761-7005-B418-B51F-920EA3EE0E3C}"/>
              </a:ext>
            </a:extLst>
          </p:cNvPr>
          <p:cNvPicPr>
            <a:picLocks noChangeAspect="1"/>
          </p:cNvPicPr>
          <p:nvPr/>
        </p:nvPicPr>
        <p:blipFill>
          <a:blip r:embed="rId2"/>
          <a:stretch>
            <a:fillRect/>
          </a:stretch>
        </p:blipFill>
        <p:spPr>
          <a:xfrm>
            <a:off x="713271" y="1298001"/>
            <a:ext cx="3803673" cy="2310613"/>
          </a:xfrm>
          <a:prstGeom prst="rect">
            <a:avLst/>
          </a:prstGeom>
        </p:spPr>
      </p:pic>
      <p:sp>
        <p:nvSpPr>
          <p:cNvPr id="4" name="TextBox 3">
            <a:extLst>
              <a:ext uri="{FF2B5EF4-FFF2-40B4-BE49-F238E27FC236}">
                <a16:creationId xmlns:a16="http://schemas.microsoft.com/office/drawing/2014/main" id="{31E0DCB8-FF4D-09AA-3B07-397BFD9C7C41}"/>
              </a:ext>
            </a:extLst>
          </p:cNvPr>
          <p:cNvSpPr txBox="1"/>
          <p:nvPr/>
        </p:nvSpPr>
        <p:spPr>
          <a:xfrm>
            <a:off x="4682882" y="1599187"/>
            <a:ext cx="2294218" cy="1323439"/>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Testing</a:t>
            </a:r>
          </a:p>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Process</a:t>
            </a:r>
          </a:p>
        </p:txBody>
      </p:sp>
      <p:sp>
        <p:nvSpPr>
          <p:cNvPr id="5" name="TextBox 4">
            <a:extLst>
              <a:ext uri="{FF2B5EF4-FFF2-40B4-BE49-F238E27FC236}">
                <a16:creationId xmlns:a16="http://schemas.microsoft.com/office/drawing/2014/main" id="{F2463FE3-66EC-5A67-ADF9-16E0F4EA1FB4}"/>
              </a:ext>
            </a:extLst>
          </p:cNvPr>
          <p:cNvSpPr txBox="1"/>
          <p:nvPr/>
        </p:nvSpPr>
        <p:spPr>
          <a:xfrm>
            <a:off x="4682882" y="30187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Faise</a:t>
            </a:r>
          </a:p>
        </p:txBody>
      </p:sp>
    </p:spTree>
    <p:extLst>
      <p:ext uri="{BB962C8B-B14F-4D97-AF65-F5344CB8AC3E}">
        <p14:creationId xmlns:p14="http://schemas.microsoft.com/office/powerpoint/2010/main" val="17999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6FC51-9C92-A004-3A1A-605E939C39D0}"/>
              </a:ext>
            </a:extLst>
          </p:cNvPr>
          <p:cNvPicPr>
            <a:picLocks noChangeAspect="1"/>
          </p:cNvPicPr>
          <p:nvPr/>
        </p:nvPicPr>
        <p:blipFill>
          <a:blip r:embed="rId2"/>
          <a:stretch>
            <a:fillRect/>
          </a:stretch>
        </p:blipFill>
        <p:spPr>
          <a:xfrm>
            <a:off x="749103" y="1295742"/>
            <a:ext cx="3822897" cy="2168637"/>
          </a:xfrm>
          <a:prstGeom prst="rect">
            <a:avLst/>
          </a:prstGeom>
        </p:spPr>
      </p:pic>
      <p:sp>
        <p:nvSpPr>
          <p:cNvPr id="3" name="TextBox 2">
            <a:extLst>
              <a:ext uri="{FF2B5EF4-FFF2-40B4-BE49-F238E27FC236}">
                <a16:creationId xmlns:a16="http://schemas.microsoft.com/office/drawing/2014/main" id="{439E1C91-0C9E-2461-7527-7144F3DF4F4B}"/>
              </a:ext>
            </a:extLst>
          </p:cNvPr>
          <p:cNvSpPr txBox="1"/>
          <p:nvPr/>
        </p:nvSpPr>
        <p:spPr>
          <a:xfrm>
            <a:off x="4671996" y="1759811"/>
            <a:ext cx="4102405" cy="707886"/>
          </a:xfrm>
          <a:prstGeom prst="rect">
            <a:avLst/>
          </a:prstGeom>
          <a:noFill/>
        </p:spPr>
        <p:txBody>
          <a:bodyPr wrap="none" rtlCol="0">
            <a:spAutoFit/>
          </a:bodyPr>
          <a:lstStyle/>
          <a:p>
            <a:pPr lvl="1"/>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Request Blood</a:t>
            </a:r>
          </a:p>
        </p:txBody>
      </p:sp>
      <p:sp>
        <p:nvSpPr>
          <p:cNvPr id="5" name="TextBox 4">
            <a:extLst>
              <a:ext uri="{FF2B5EF4-FFF2-40B4-BE49-F238E27FC236}">
                <a16:creationId xmlns:a16="http://schemas.microsoft.com/office/drawing/2014/main" id="{1B054E15-CDFF-EC0F-ED61-B32BDE804FF2}"/>
              </a:ext>
            </a:extLst>
          </p:cNvPr>
          <p:cNvSpPr txBox="1"/>
          <p:nvPr/>
        </p:nvSpPr>
        <p:spPr>
          <a:xfrm>
            <a:off x="4748196" y="26758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Affan</a:t>
            </a:r>
          </a:p>
        </p:txBody>
      </p:sp>
    </p:spTree>
    <p:extLst>
      <p:ext uri="{BB962C8B-B14F-4D97-AF65-F5344CB8AC3E}">
        <p14:creationId xmlns:p14="http://schemas.microsoft.com/office/powerpoint/2010/main" val="400944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p:nvPr/>
        </p:nvSpPr>
        <p:spPr>
          <a:xfrm>
            <a:off x="1255644"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684650"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2926601" y="3146822"/>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latin typeface="Trispace"/>
                <a:ea typeface="Trispace"/>
                <a:cs typeface="Trispace"/>
                <a:sym typeface="Trispace"/>
              </a:rPr>
              <a:t>Table of contents_</a:t>
            </a:r>
            <a:endParaRPr b="0">
              <a:latin typeface="Trispace"/>
              <a:ea typeface="Trispace"/>
              <a:cs typeface="Trispace"/>
              <a:sym typeface="Trispace"/>
            </a:endParaRPr>
          </a:p>
        </p:txBody>
      </p:sp>
      <p:sp>
        <p:nvSpPr>
          <p:cNvPr id="381" name="Google Shape;381;p30"/>
          <p:cNvSpPr txBox="1">
            <a:spLocks noGrp="1"/>
          </p:cNvSpPr>
          <p:nvPr>
            <p:ph type="title" idx="2"/>
          </p:nvPr>
        </p:nvSpPr>
        <p:spPr>
          <a:xfrm>
            <a:off x="1255644" y="17538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2" name="Google Shape;382;p30"/>
          <p:cNvSpPr txBox="1">
            <a:spLocks noGrp="1"/>
          </p:cNvSpPr>
          <p:nvPr>
            <p:ph type="title" idx="3"/>
          </p:nvPr>
        </p:nvSpPr>
        <p:spPr>
          <a:xfrm>
            <a:off x="2926601" y="3340472"/>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3" name="Google Shape;383;p30"/>
          <p:cNvSpPr txBox="1">
            <a:spLocks noGrp="1"/>
          </p:cNvSpPr>
          <p:nvPr>
            <p:ph type="title" idx="4"/>
          </p:nvPr>
        </p:nvSpPr>
        <p:spPr>
          <a:xfrm>
            <a:off x="4684638" y="1753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85" name="Google Shape;385;p30"/>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86" name="Google Shape;386;p30"/>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Work</a:t>
            </a:r>
          </a:p>
          <a:p>
            <a:pPr marL="0" lvl="0" indent="0" algn="l" rtl="0">
              <a:spcBef>
                <a:spcPts val="0"/>
              </a:spcBef>
              <a:spcAft>
                <a:spcPts val="0"/>
              </a:spcAft>
              <a:buNone/>
            </a:pPr>
            <a:r>
              <a:rPr lang="en" dirty="0"/>
              <a:t>Distribution</a:t>
            </a:r>
            <a:endParaRPr dirty="0"/>
          </a:p>
        </p:txBody>
      </p:sp>
      <p:sp>
        <p:nvSpPr>
          <p:cNvPr id="387" name="Google Shape;387;p30"/>
          <p:cNvSpPr txBox="1">
            <a:spLocks noGrp="1"/>
          </p:cNvSpPr>
          <p:nvPr>
            <p:ph type="subTitle" idx="7"/>
          </p:nvPr>
        </p:nvSpPr>
        <p:spPr>
          <a:xfrm>
            <a:off x="3978407" y="3340467"/>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Template_</a:t>
            </a:r>
          </a:p>
          <a:p>
            <a:pPr marL="0" lvl="0" indent="0" algn="l" rtl="0">
              <a:spcBef>
                <a:spcPts val="0"/>
              </a:spcBef>
              <a:spcAft>
                <a:spcPts val="0"/>
              </a:spcAft>
              <a:buNone/>
            </a:pPr>
            <a:r>
              <a:rPr lang="en" dirty="0"/>
              <a:t>Display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FF6D0F-F664-DD83-30AE-CD7336021966}"/>
              </a:ext>
            </a:extLst>
          </p:cNvPr>
          <p:cNvPicPr>
            <a:picLocks noChangeAspect="1"/>
          </p:cNvPicPr>
          <p:nvPr/>
        </p:nvPicPr>
        <p:blipFill>
          <a:blip r:embed="rId2"/>
          <a:stretch>
            <a:fillRect/>
          </a:stretch>
        </p:blipFill>
        <p:spPr>
          <a:xfrm>
            <a:off x="815326" y="1117025"/>
            <a:ext cx="3816546" cy="2352796"/>
          </a:xfrm>
          <a:prstGeom prst="rect">
            <a:avLst/>
          </a:prstGeom>
        </p:spPr>
      </p:pic>
      <p:sp>
        <p:nvSpPr>
          <p:cNvPr id="3" name="TextBox 2">
            <a:extLst>
              <a:ext uri="{FF2B5EF4-FFF2-40B4-BE49-F238E27FC236}">
                <a16:creationId xmlns:a16="http://schemas.microsoft.com/office/drawing/2014/main" id="{40B31546-B1CE-1A8C-E520-574897CF4A70}"/>
              </a:ext>
            </a:extLst>
          </p:cNvPr>
          <p:cNvSpPr txBox="1"/>
          <p:nvPr/>
        </p:nvSpPr>
        <p:spPr>
          <a:xfrm>
            <a:off x="4677439" y="1939480"/>
            <a:ext cx="2294218" cy="707886"/>
          </a:xfrm>
          <a:prstGeom prst="rect">
            <a:avLst/>
          </a:prstGeom>
          <a:noFill/>
        </p:spPr>
        <p:txBody>
          <a:bodyPr wrap="none" rtlCol="0">
            <a:spAutoFit/>
          </a:bodyPr>
          <a:lstStyle/>
          <a:p>
            <a:r>
              <a:rPr lang="en-IN" sz="4000" dirty="0">
                <a:solidFill>
                  <a:schemeClr val="accent5">
                    <a:lumMod val="6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Why Us?</a:t>
            </a:r>
          </a:p>
        </p:txBody>
      </p:sp>
      <p:sp>
        <p:nvSpPr>
          <p:cNvPr id="5" name="TextBox 4">
            <a:extLst>
              <a:ext uri="{FF2B5EF4-FFF2-40B4-BE49-F238E27FC236}">
                <a16:creationId xmlns:a16="http://schemas.microsoft.com/office/drawing/2014/main" id="{31EDC3D5-A98F-1DCE-4440-9E097A8CE7C1}"/>
              </a:ext>
            </a:extLst>
          </p:cNvPr>
          <p:cNvSpPr txBox="1"/>
          <p:nvPr/>
        </p:nvSpPr>
        <p:spPr>
          <a:xfrm>
            <a:off x="4748196" y="2675803"/>
            <a:ext cx="2409161" cy="400110"/>
          </a:xfrm>
          <a:prstGeom prst="rect">
            <a:avLst/>
          </a:prstGeom>
          <a:noFill/>
        </p:spPr>
        <p:txBody>
          <a:bodyPr wrap="square" rtlCol="0">
            <a:spAutoFit/>
          </a:bodyPr>
          <a:lstStyle/>
          <a:p>
            <a:r>
              <a:rPr lang="en-IN" sz="2000" dirty="0">
                <a:solidFill>
                  <a:schemeClr val="tx2">
                    <a:lumMod val="40000"/>
                    <a:lumOff val="6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Anupam</a:t>
            </a:r>
          </a:p>
        </p:txBody>
      </p:sp>
    </p:spTree>
    <p:extLst>
      <p:ext uri="{BB962C8B-B14F-4D97-AF65-F5344CB8AC3E}">
        <p14:creationId xmlns:p14="http://schemas.microsoft.com/office/powerpoint/2010/main" val="317964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A33E1-F3D0-1294-8979-D2F9479E99A7}"/>
              </a:ext>
            </a:extLst>
          </p:cNvPr>
          <p:cNvSpPr txBox="1"/>
          <p:nvPr/>
        </p:nvSpPr>
        <p:spPr>
          <a:xfrm>
            <a:off x="2512037" y="1371600"/>
            <a:ext cx="3959738" cy="1323439"/>
          </a:xfrm>
          <a:prstGeom prst="rect">
            <a:avLst/>
          </a:prstGeom>
          <a:noFill/>
        </p:spPr>
        <p:txBody>
          <a:bodyPr wrap="none" rtlCol="0">
            <a:spAutoFit/>
          </a:bodyPr>
          <a:lstStyle/>
          <a:p>
            <a:pPr algn="ctr"/>
            <a:r>
              <a:rPr lang="en-IN" sz="4000" dirty="0">
                <a:solidFill>
                  <a:schemeClr val="tx2">
                    <a:lumMod val="40000"/>
                    <a:lumOff val="60000"/>
                  </a:schemeClr>
                </a:solidFill>
                <a:latin typeface="Anurati" pitchFamily="50" charset="0"/>
              </a:rPr>
              <a:t>THANKS  FOR</a:t>
            </a:r>
          </a:p>
          <a:p>
            <a:pPr algn="ctr"/>
            <a:r>
              <a:rPr lang="en-IN" sz="4000" dirty="0">
                <a:solidFill>
                  <a:schemeClr val="tx2">
                    <a:lumMod val="40000"/>
                    <a:lumOff val="60000"/>
                  </a:schemeClr>
                </a:solidFill>
                <a:latin typeface="Anurati" pitchFamily="50" charset="0"/>
              </a:rPr>
              <a:t>L I S T E N I N G</a:t>
            </a:r>
          </a:p>
        </p:txBody>
      </p:sp>
      <p:sp>
        <p:nvSpPr>
          <p:cNvPr id="3" name="TextBox 2">
            <a:extLst>
              <a:ext uri="{FF2B5EF4-FFF2-40B4-BE49-F238E27FC236}">
                <a16:creationId xmlns:a16="http://schemas.microsoft.com/office/drawing/2014/main" id="{32E6F96B-6240-0DCB-A3BA-DF59D827D4ED}"/>
              </a:ext>
            </a:extLst>
          </p:cNvPr>
          <p:cNvSpPr txBox="1"/>
          <p:nvPr/>
        </p:nvSpPr>
        <p:spPr>
          <a:xfrm>
            <a:off x="152401" y="4702629"/>
            <a:ext cx="1620957" cy="307777"/>
          </a:xfrm>
          <a:prstGeom prst="rect">
            <a:avLst/>
          </a:prstGeom>
          <a:noFill/>
        </p:spPr>
        <p:txBody>
          <a:bodyPr wrap="none" rtlCol="0">
            <a:spAutoFit/>
          </a:bodyPr>
          <a:lstStyle/>
          <a:p>
            <a:r>
              <a:rPr lang="en-IN" dirty="0">
                <a:solidFill>
                  <a:schemeClr val="tx2">
                    <a:lumMod val="40000"/>
                    <a:lumOff val="60000"/>
                  </a:schemeClr>
                </a:solidFill>
                <a:latin typeface="Arial Black" panose="020B0A04020102020204" pitchFamily="34" charset="0"/>
              </a:rPr>
              <a:t>ALL THE BEST</a:t>
            </a:r>
          </a:p>
        </p:txBody>
      </p:sp>
    </p:spTree>
    <p:extLst>
      <p:ext uri="{BB962C8B-B14F-4D97-AF65-F5344CB8AC3E}">
        <p14:creationId xmlns:p14="http://schemas.microsoft.com/office/powerpoint/2010/main" val="335867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25900" y="3189750"/>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Introduction_</a:t>
            </a:r>
            <a:endParaRPr/>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Pure_Link?_</a:t>
            </a:r>
            <a:endParaRPr dirty="0"/>
          </a:p>
        </p:txBody>
      </p:sp>
      <p:sp>
        <p:nvSpPr>
          <p:cNvPr id="394" name="Google Shape;394;p31"/>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solidFill>
                  <a:srgbClr val="D1D5DB"/>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I am pleased to introduce Pure Link, a distinguished blood donation software meticulously designed to facilitate seamless blood donations and distributions. Our professional team, comprised of dedicated staff members, ensures the smooth collection, processing, and storage of donated blood. When individuals or hospitals require specific blood types, Pure Link responds with urgency, delivering the needed blood in the shortest possible time. We pride ourselves on our commitment to professionalism, confidentiality, and efficiency, striving to make a significant impact on the lives of patients. Join us in this noble mission of saving lives through the power of blood donation</a:t>
            </a:r>
            <a:endParaRPr lang="en-US" dirty="0">
              <a:solidFill>
                <a:schemeClr val="dk1"/>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grpSp>
        <p:nvGrpSpPr>
          <p:cNvPr id="395" name="Google Shape;395;p31"/>
          <p:cNvGrpSpPr/>
          <p:nvPr/>
        </p:nvGrpSpPr>
        <p:grpSpPr>
          <a:xfrm>
            <a:off x="5710513" y="569504"/>
            <a:ext cx="3877481" cy="4090276"/>
            <a:chOff x="5710513" y="569504"/>
            <a:chExt cx="3877481" cy="4090276"/>
          </a:xfrm>
        </p:grpSpPr>
        <p:sp>
          <p:nvSpPr>
            <p:cNvPr id="396" name="Google Shape;396;p31"/>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p:cNvGrpSpPr/>
            <p:nvPr/>
          </p:nvGrpSpPr>
          <p:grpSpPr>
            <a:xfrm>
              <a:off x="5710513" y="569504"/>
              <a:ext cx="3877481" cy="4090276"/>
              <a:chOff x="5410088" y="476042"/>
              <a:chExt cx="3877481" cy="4090276"/>
            </a:xfrm>
          </p:grpSpPr>
          <p:sp>
            <p:nvSpPr>
              <p:cNvPr id="398" name="Google Shape;398;p31"/>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rot="2902359" flipH="1">
                <a:off x="5578694" y="1544629"/>
                <a:ext cx="3540270" cy="2041175"/>
                <a:chOff x="503897" y="1148626"/>
                <a:chExt cx="3540180" cy="2041124"/>
              </a:xfrm>
            </p:grpSpPr>
            <p:sp>
              <p:nvSpPr>
                <p:cNvPr id="403" name="Google Shape;403;p31"/>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p:nvPr/>
        </p:nvSpPr>
        <p:spPr>
          <a:xfrm>
            <a:off x="4939650" y="1111950"/>
            <a:ext cx="2077800" cy="20778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txBox="1">
            <a:spLocks noGrp="1"/>
          </p:cNvSpPr>
          <p:nvPr>
            <p:ph type="title"/>
          </p:nvPr>
        </p:nvSpPr>
        <p:spPr>
          <a:xfrm>
            <a:off x="3560955" y="3394184"/>
            <a:ext cx="4905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Template_</a:t>
            </a:r>
            <a:br>
              <a:rPr lang="en" dirty="0"/>
            </a:br>
            <a:r>
              <a:rPr lang="en" dirty="0"/>
              <a:t>Display</a:t>
            </a:r>
            <a:endParaRPr dirty="0"/>
          </a:p>
        </p:txBody>
      </p:sp>
      <p:sp>
        <p:nvSpPr>
          <p:cNvPr id="416" name="Google Shape;416;p32"/>
          <p:cNvSpPr txBox="1">
            <a:spLocks noGrp="1"/>
          </p:cNvSpPr>
          <p:nvPr>
            <p:ph type="title" idx="2"/>
          </p:nvPr>
        </p:nvSpPr>
        <p:spPr>
          <a:xfrm>
            <a:off x="5084000" y="1609750"/>
            <a:ext cx="1789200" cy="10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17" name="Google Shape;417;p32"/>
          <p:cNvGrpSpPr/>
          <p:nvPr/>
        </p:nvGrpSpPr>
        <p:grpSpPr>
          <a:xfrm>
            <a:off x="243563" y="319103"/>
            <a:ext cx="3660803" cy="4166640"/>
            <a:chOff x="243563" y="319103"/>
            <a:chExt cx="3660803" cy="4166640"/>
          </a:xfrm>
        </p:grpSpPr>
        <p:sp>
          <p:nvSpPr>
            <p:cNvPr id="418" name="Google Shape;418;p32"/>
            <p:cNvSpPr/>
            <p:nvPr/>
          </p:nvSpPr>
          <p:spPr>
            <a:xfrm>
              <a:off x="2529328" y="3825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559780" y="213514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569847" y="499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3563" y="741118"/>
              <a:ext cx="3660803" cy="3661276"/>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971190" y="1177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569848" y="3057452"/>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66354" y="3191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569022" y="1427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2"/>
            <p:cNvGrpSpPr/>
            <p:nvPr/>
          </p:nvGrpSpPr>
          <p:grpSpPr>
            <a:xfrm>
              <a:off x="503374" y="1310912"/>
              <a:ext cx="3057581" cy="2521892"/>
              <a:chOff x="4567123" y="4074875"/>
              <a:chExt cx="946034" cy="780288"/>
            </a:xfrm>
          </p:grpSpPr>
          <p:sp>
            <p:nvSpPr>
              <p:cNvPr id="427" name="Google Shape;427;p32"/>
              <p:cNvSpPr/>
              <p:nvPr/>
            </p:nvSpPr>
            <p:spPr>
              <a:xfrm>
                <a:off x="4698056" y="4427347"/>
                <a:ext cx="736013" cy="427816"/>
              </a:xfrm>
              <a:custGeom>
                <a:avLst/>
                <a:gdLst/>
                <a:ahLst/>
                <a:cxnLst/>
                <a:rect l="l" t="t" r="r" b="b"/>
                <a:pathLst>
                  <a:path w="16853" h="9796" extrusionOk="0">
                    <a:moveTo>
                      <a:pt x="10233" y="152"/>
                    </a:moveTo>
                    <a:lnTo>
                      <a:pt x="491" y="5790"/>
                    </a:lnTo>
                    <a:lnTo>
                      <a:pt x="491" y="5674"/>
                    </a:lnTo>
                    <a:lnTo>
                      <a:pt x="0" y="5674"/>
                    </a:lnTo>
                    <a:lnTo>
                      <a:pt x="0" y="6281"/>
                    </a:lnTo>
                    <a:lnTo>
                      <a:pt x="0" y="6281"/>
                    </a:lnTo>
                    <a:cubicBezTo>
                      <a:pt x="9" y="6379"/>
                      <a:pt x="63" y="6459"/>
                      <a:pt x="179" y="6522"/>
                    </a:cubicBezTo>
                    <a:lnTo>
                      <a:pt x="179" y="6522"/>
                    </a:lnTo>
                    <a:lnTo>
                      <a:pt x="5594" y="9644"/>
                    </a:lnTo>
                    <a:cubicBezTo>
                      <a:pt x="5852" y="9796"/>
                      <a:pt x="6316" y="9769"/>
                      <a:pt x="6620" y="9599"/>
                    </a:cubicBezTo>
                    <a:lnTo>
                      <a:pt x="6620" y="9599"/>
                    </a:lnTo>
                    <a:lnTo>
                      <a:pt x="16602" y="3810"/>
                    </a:lnTo>
                    <a:cubicBezTo>
                      <a:pt x="16763" y="3721"/>
                      <a:pt x="16843" y="3605"/>
                      <a:pt x="16852" y="3489"/>
                    </a:cubicBezTo>
                    <a:lnTo>
                      <a:pt x="16852" y="3489"/>
                    </a:lnTo>
                    <a:lnTo>
                      <a:pt x="16852" y="3489"/>
                    </a:lnTo>
                    <a:lnTo>
                      <a:pt x="16852" y="2900"/>
                    </a:lnTo>
                    <a:lnTo>
                      <a:pt x="16442" y="2900"/>
                    </a:lnTo>
                    <a:lnTo>
                      <a:pt x="16442" y="3087"/>
                    </a:lnTo>
                    <a:lnTo>
                      <a:pt x="11259" y="108"/>
                    </a:lnTo>
                    <a:cubicBezTo>
                      <a:pt x="11134" y="36"/>
                      <a:pt x="10982" y="0"/>
                      <a:pt x="10813" y="0"/>
                    </a:cubicBezTo>
                    <a:lnTo>
                      <a:pt x="10813" y="0"/>
                    </a:lnTo>
                    <a:cubicBezTo>
                      <a:pt x="10607" y="0"/>
                      <a:pt x="10393" y="54"/>
                      <a:pt x="10233" y="152"/>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4694125" y="4401973"/>
                <a:ext cx="743437" cy="425589"/>
              </a:xfrm>
              <a:custGeom>
                <a:avLst/>
                <a:gdLst/>
                <a:ahLst/>
                <a:cxnLst/>
                <a:rect l="l" t="t" r="r" b="b"/>
                <a:pathLst>
                  <a:path w="17023" h="9745" extrusionOk="0">
                    <a:moveTo>
                      <a:pt x="10909" y="0"/>
                    </a:moveTo>
                    <a:cubicBezTo>
                      <a:pt x="10704" y="0"/>
                      <a:pt x="10487" y="50"/>
                      <a:pt x="10314" y="144"/>
                    </a:cubicBezTo>
                    <a:lnTo>
                      <a:pt x="340" y="5934"/>
                    </a:lnTo>
                    <a:cubicBezTo>
                      <a:pt x="37" y="6112"/>
                      <a:pt x="1" y="6371"/>
                      <a:pt x="260" y="6523"/>
                    </a:cubicBezTo>
                    <a:lnTo>
                      <a:pt x="5684" y="9645"/>
                    </a:lnTo>
                    <a:cubicBezTo>
                      <a:pt x="5799" y="9713"/>
                      <a:pt x="5954" y="9745"/>
                      <a:pt x="6118" y="9745"/>
                    </a:cubicBezTo>
                    <a:cubicBezTo>
                      <a:pt x="6323" y="9745"/>
                      <a:pt x="6541" y="9695"/>
                      <a:pt x="6710" y="9601"/>
                    </a:cubicBezTo>
                    <a:lnTo>
                      <a:pt x="16692" y="3811"/>
                    </a:lnTo>
                    <a:cubicBezTo>
                      <a:pt x="16996" y="3632"/>
                      <a:pt x="17022" y="3374"/>
                      <a:pt x="16764" y="3222"/>
                    </a:cubicBezTo>
                    <a:lnTo>
                      <a:pt x="11349" y="100"/>
                    </a:lnTo>
                    <a:cubicBezTo>
                      <a:pt x="11230" y="32"/>
                      <a:pt x="11073" y="0"/>
                      <a:pt x="10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4721028" y="4421888"/>
                <a:ext cx="680680" cy="392004"/>
              </a:xfrm>
              <a:custGeom>
                <a:avLst/>
                <a:gdLst/>
                <a:ahLst/>
                <a:cxnLst/>
                <a:rect l="l" t="t" r="r" b="b"/>
                <a:pathLst>
                  <a:path w="15586" h="8976" extrusionOk="0">
                    <a:moveTo>
                      <a:pt x="9716" y="90"/>
                    </a:moveTo>
                    <a:lnTo>
                      <a:pt x="206" y="5603"/>
                    </a:lnTo>
                    <a:cubicBezTo>
                      <a:pt x="18" y="5710"/>
                      <a:pt x="1" y="5871"/>
                      <a:pt x="161" y="5960"/>
                    </a:cubicBezTo>
                    <a:lnTo>
                      <a:pt x="161" y="5960"/>
                    </a:lnTo>
                    <a:lnTo>
                      <a:pt x="5255" y="8886"/>
                    </a:lnTo>
                    <a:cubicBezTo>
                      <a:pt x="5416" y="8975"/>
                      <a:pt x="5692" y="8966"/>
                      <a:pt x="5871" y="8859"/>
                    </a:cubicBezTo>
                    <a:lnTo>
                      <a:pt x="5871" y="8859"/>
                    </a:lnTo>
                    <a:lnTo>
                      <a:pt x="15380" y="3346"/>
                    </a:lnTo>
                    <a:cubicBezTo>
                      <a:pt x="15568" y="3239"/>
                      <a:pt x="15586" y="3087"/>
                      <a:pt x="15425" y="2989"/>
                    </a:cubicBezTo>
                    <a:lnTo>
                      <a:pt x="15425" y="2989"/>
                    </a:lnTo>
                    <a:lnTo>
                      <a:pt x="10331" y="63"/>
                    </a:lnTo>
                    <a:cubicBezTo>
                      <a:pt x="10260" y="18"/>
                      <a:pt x="10171" y="1"/>
                      <a:pt x="10063" y="1"/>
                    </a:cubicBezTo>
                    <a:lnTo>
                      <a:pt x="10063" y="1"/>
                    </a:lnTo>
                    <a:cubicBezTo>
                      <a:pt x="9948" y="1"/>
                      <a:pt x="9814" y="36"/>
                      <a:pt x="9716" y="90"/>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275853" y="4472374"/>
                <a:ext cx="36641" cy="20220"/>
              </a:xfrm>
              <a:custGeom>
                <a:avLst/>
                <a:gdLst/>
                <a:ahLst/>
                <a:cxnLst/>
                <a:rect l="l" t="t" r="r" b="b"/>
                <a:pathLst>
                  <a:path w="839" h="463" extrusionOk="0">
                    <a:moveTo>
                      <a:pt x="127" y="1"/>
                    </a:moveTo>
                    <a:cubicBezTo>
                      <a:pt x="99" y="1"/>
                      <a:pt x="69" y="7"/>
                      <a:pt x="45" y="22"/>
                    </a:cubicBezTo>
                    <a:cubicBezTo>
                      <a:pt x="9" y="40"/>
                      <a:pt x="0" y="76"/>
                      <a:pt x="36" y="102"/>
                    </a:cubicBezTo>
                    <a:lnTo>
                      <a:pt x="651" y="450"/>
                    </a:lnTo>
                    <a:cubicBezTo>
                      <a:pt x="667" y="458"/>
                      <a:pt x="689" y="463"/>
                      <a:pt x="711" y="463"/>
                    </a:cubicBezTo>
                    <a:cubicBezTo>
                      <a:pt x="738" y="463"/>
                      <a:pt x="766" y="456"/>
                      <a:pt x="785" y="441"/>
                    </a:cubicBezTo>
                    <a:cubicBezTo>
                      <a:pt x="830" y="424"/>
                      <a:pt x="839" y="379"/>
                      <a:pt x="794" y="361"/>
                    </a:cubicBezTo>
                    <a:lnTo>
                      <a:pt x="187" y="13"/>
                    </a:lnTo>
                    <a:cubicBezTo>
                      <a:pt x="171" y="5"/>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353373" y="4514693"/>
                <a:ext cx="17163" cy="9215"/>
              </a:xfrm>
              <a:custGeom>
                <a:avLst/>
                <a:gdLst/>
                <a:ahLst/>
                <a:cxnLst/>
                <a:rect l="l" t="t" r="r" b="b"/>
                <a:pathLst>
                  <a:path w="393" h="211" extrusionOk="0">
                    <a:moveTo>
                      <a:pt x="192" y="1"/>
                    </a:moveTo>
                    <a:cubicBezTo>
                      <a:pt x="145" y="1"/>
                      <a:pt x="99" y="12"/>
                      <a:pt x="63" y="34"/>
                    </a:cubicBezTo>
                    <a:cubicBezTo>
                      <a:pt x="0" y="70"/>
                      <a:pt x="0" y="141"/>
                      <a:pt x="63" y="177"/>
                    </a:cubicBezTo>
                    <a:cubicBezTo>
                      <a:pt x="99" y="199"/>
                      <a:pt x="145" y="211"/>
                      <a:pt x="192" y="211"/>
                    </a:cubicBezTo>
                    <a:cubicBezTo>
                      <a:pt x="239" y="211"/>
                      <a:pt x="286" y="199"/>
                      <a:pt x="322" y="177"/>
                    </a:cubicBezTo>
                    <a:cubicBezTo>
                      <a:pt x="393" y="141"/>
                      <a:pt x="393" y="70"/>
                      <a:pt x="322" y="34"/>
                    </a:cubicBezTo>
                    <a:cubicBezTo>
                      <a:pt x="286" y="12"/>
                      <a:pt x="239" y="1"/>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5333895" y="4601821"/>
                <a:ext cx="46380" cy="33278"/>
              </a:xfrm>
              <a:custGeom>
                <a:avLst/>
                <a:gdLst/>
                <a:ahLst/>
                <a:cxnLst/>
                <a:rect l="l" t="t" r="r" b="b"/>
                <a:pathLst>
                  <a:path w="1062" h="762" extrusionOk="0">
                    <a:moveTo>
                      <a:pt x="1007" y="1"/>
                    </a:moveTo>
                    <a:cubicBezTo>
                      <a:pt x="996" y="1"/>
                      <a:pt x="984" y="4"/>
                      <a:pt x="973" y="11"/>
                    </a:cubicBezTo>
                    <a:lnTo>
                      <a:pt x="90" y="519"/>
                    </a:lnTo>
                    <a:cubicBezTo>
                      <a:pt x="45" y="555"/>
                      <a:pt x="0" y="627"/>
                      <a:pt x="0" y="689"/>
                    </a:cubicBezTo>
                    <a:cubicBezTo>
                      <a:pt x="0" y="735"/>
                      <a:pt x="25" y="762"/>
                      <a:pt x="55" y="762"/>
                    </a:cubicBezTo>
                    <a:cubicBezTo>
                      <a:pt x="66" y="762"/>
                      <a:pt x="78" y="758"/>
                      <a:pt x="90" y="751"/>
                    </a:cubicBezTo>
                    <a:lnTo>
                      <a:pt x="973" y="234"/>
                    </a:lnTo>
                    <a:cubicBezTo>
                      <a:pt x="1017" y="207"/>
                      <a:pt x="1062" y="136"/>
                      <a:pt x="1062" y="73"/>
                    </a:cubicBezTo>
                    <a:cubicBezTo>
                      <a:pt x="1062" y="27"/>
                      <a:pt x="1038" y="1"/>
                      <a:pt x="1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5275067" y="4636105"/>
                <a:ext cx="45987" cy="33235"/>
              </a:xfrm>
              <a:custGeom>
                <a:avLst/>
                <a:gdLst/>
                <a:ahLst/>
                <a:cxnLst/>
                <a:rect l="l" t="t" r="r" b="b"/>
                <a:pathLst>
                  <a:path w="1053" h="761" extrusionOk="0">
                    <a:moveTo>
                      <a:pt x="1005" y="1"/>
                    </a:moveTo>
                    <a:cubicBezTo>
                      <a:pt x="995" y="1"/>
                      <a:pt x="984" y="4"/>
                      <a:pt x="973" y="11"/>
                    </a:cubicBezTo>
                    <a:lnTo>
                      <a:pt x="89" y="520"/>
                    </a:lnTo>
                    <a:cubicBezTo>
                      <a:pt x="36" y="546"/>
                      <a:pt x="0" y="618"/>
                      <a:pt x="0" y="680"/>
                    </a:cubicBezTo>
                    <a:cubicBezTo>
                      <a:pt x="0" y="728"/>
                      <a:pt x="21" y="760"/>
                      <a:pt x="56" y="760"/>
                    </a:cubicBezTo>
                    <a:cubicBezTo>
                      <a:pt x="66" y="760"/>
                      <a:pt x="77" y="758"/>
                      <a:pt x="89" y="751"/>
                    </a:cubicBezTo>
                    <a:lnTo>
                      <a:pt x="973" y="234"/>
                    </a:lnTo>
                    <a:cubicBezTo>
                      <a:pt x="1017" y="207"/>
                      <a:pt x="1053" y="136"/>
                      <a:pt x="1053" y="73"/>
                    </a:cubicBezTo>
                    <a:cubicBezTo>
                      <a:pt x="1053" y="27"/>
                      <a:pt x="1033"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790381" y="4744021"/>
                <a:ext cx="46031" cy="33235"/>
              </a:xfrm>
              <a:custGeom>
                <a:avLst/>
                <a:gdLst/>
                <a:ahLst/>
                <a:cxnLst/>
                <a:rect l="l" t="t" r="r" b="b"/>
                <a:pathLst>
                  <a:path w="1054" h="761" extrusionOk="0">
                    <a:moveTo>
                      <a:pt x="48" y="1"/>
                    </a:moveTo>
                    <a:cubicBezTo>
                      <a:pt x="20" y="1"/>
                      <a:pt x="0" y="27"/>
                      <a:pt x="0" y="74"/>
                    </a:cubicBezTo>
                    <a:cubicBezTo>
                      <a:pt x="0" y="136"/>
                      <a:pt x="36" y="207"/>
                      <a:pt x="81" y="234"/>
                    </a:cubicBezTo>
                    <a:lnTo>
                      <a:pt x="973" y="752"/>
                    </a:lnTo>
                    <a:cubicBezTo>
                      <a:pt x="983" y="758"/>
                      <a:pt x="993" y="761"/>
                      <a:pt x="1002" y="761"/>
                    </a:cubicBezTo>
                    <a:cubicBezTo>
                      <a:pt x="1032" y="761"/>
                      <a:pt x="1053" y="728"/>
                      <a:pt x="1053" y="680"/>
                    </a:cubicBezTo>
                    <a:cubicBezTo>
                      <a:pt x="1053" y="618"/>
                      <a:pt x="1017" y="546"/>
                      <a:pt x="973" y="520"/>
                    </a:cubicBezTo>
                    <a:lnTo>
                      <a:pt x="81" y="11"/>
                    </a:lnTo>
                    <a:cubicBezTo>
                      <a:pt x="69" y="4"/>
                      <a:pt x="58"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2"/>
              <p:cNvGrpSpPr/>
              <p:nvPr/>
            </p:nvGrpSpPr>
            <p:grpSpPr>
              <a:xfrm>
                <a:off x="4742175" y="4074875"/>
                <a:ext cx="533679" cy="414643"/>
                <a:chOff x="3186425" y="4160625"/>
                <a:chExt cx="533679" cy="414643"/>
              </a:xfrm>
            </p:grpSpPr>
            <p:grpSp>
              <p:nvGrpSpPr>
                <p:cNvPr id="436" name="Google Shape;436;p32"/>
                <p:cNvGrpSpPr/>
                <p:nvPr/>
              </p:nvGrpSpPr>
              <p:grpSpPr>
                <a:xfrm>
                  <a:off x="3248670" y="4212301"/>
                  <a:ext cx="409169" cy="311298"/>
                  <a:chOff x="3248670" y="4212301"/>
                  <a:chExt cx="409169" cy="311298"/>
                </a:xfrm>
              </p:grpSpPr>
              <p:sp>
                <p:nvSpPr>
                  <p:cNvPr id="437" name="Google Shape;437;p32"/>
                  <p:cNvSpPr/>
                  <p:nvPr/>
                </p:nvSpPr>
                <p:spPr>
                  <a:xfrm>
                    <a:off x="3249849" y="4212301"/>
                    <a:ext cx="337457" cy="246269"/>
                  </a:xfrm>
                  <a:custGeom>
                    <a:avLst/>
                    <a:gdLst/>
                    <a:ahLst/>
                    <a:cxnLst/>
                    <a:rect l="l" t="t" r="r" b="b"/>
                    <a:pathLst>
                      <a:path w="7727" h="5639" extrusionOk="0">
                        <a:moveTo>
                          <a:pt x="7726" y="1303"/>
                        </a:moveTo>
                        <a:cubicBezTo>
                          <a:pt x="7682" y="1187"/>
                          <a:pt x="7637" y="1124"/>
                          <a:pt x="7584" y="1008"/>
                        </a:cubicBezTo>
                        <a:cubicBezTo>
                          <a:pt x="7432" y="696"/>
                          <a:pt x="7209" y="393"/>
                          <a:pt x="6852" y="294"/>
                        </a:cubicBezTo>
                        <a:cubicBezTo>
                          <a:pt x="6549" y="205"/>
                          <a:pt x="6228" y="286"/>
                          <a:pt x="5915" y="312"/>
                        </a:cubicBezTo>
                        <a:cubicBezTo>
                          <a:pt x="5398" y="348"/>
                          <a:pt x="4889" y="250"/>
                          <a:pt x="4381" y="161"/>
                        </a:cubicBezTo>
                        <a:cubicBezTo>
                          <a:pt x="3872" y="71"/>
                          <a:pt x="3346" y="0"/>
                          <a:pt x="2838" y="98"/>
                        </a:cubicBezTo>
                        <a:cubicBezTo>
                          <a:pt x="2338" y="205"/>
                          <a:pt x="1847" y="509"/>
                          <a:pt x="1651" y="990"/>
                        </a:cubicBezTo>
                        <a:cubicBezTo>
                          <a:pt x="1473" y="1436"/>
                          <a:pt x="750" y="1677"/>
                          <a:pt x="527" y="2105"/>
                        </a:cubicBezTo>
                        <a:cubicBezTo>
                          <a:pt x="286" y="2578"/>
                          <a:pt x="545" y="3096"/>
                          <a:pt x="277" y="3560"/>
                        </a:cubicBezTo>
                        <a:cubicBezTo>
                          <a:pt x="1" y="4032"/>
                          <a:pt x="117" y="4675"/>
                          <a:pt x="482" y="5085"/>
                        </a:cubicBezTo>
                        <a:cubicBezTo>
                          <a:pt x="741" y="5370"/>
                          <a:pt x="1080" y="5549"/>
                          <a:pt x="1455" y="5638"/>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3304790" y="4265276"/>
                    <a:ext cx="353048" cy="258323"/>
                  </a:xfrm>
                  <a:custGeom>
                    <a:avLst/>
                    <a:gdLst/>
                    <a:ahLst/>
                    <a:cxnLst/>
                    <a:rect l="l" t="t" r="r" b="b"/>
                    <a:pathLst>
                      <a:path w="8084" h="5915" extrusionOk="0">
                        <a:moveTo>
                          <a:pt x="7164" y="72"/>
                        </a:moveTo>
                        <a:cubicBezTo>
                          <a:pt x="6879" y="0"/>
                          <a:pt x="6566" y="72"/>
                          <a:pt x="6281" y="152"/>
                        </a:cubicBezTo>
                        <a:cubicBezTo>
                          <a:pt x="5995" y="241"/>
                          <a:pt x="5710" y="348"/>
                          <a:pt x="5407" y="366"/>
                        </a:cubicBezTo>
                        <a:cubicBezTo>
                          <a:pt x="5050" y="384"/>
                          <a:pt x="4693" y="259"/>
                          <a:pt x="4336" y="188"/>
                        </a:cubicBezTo>
                        <a:cubicBezTo>
                          <a:pt x="3988" y="107"/>
                          <a:pt x="3587" y="90"/>
                          <a:pt x="3292" y="295"/>
                        </a:cubicBezTo>
                        <a:cubicBezTo>
                          <a:pt x="3007" y="491"/>
                          <a:pt x="2481" y="589"/>
                          <a:pt x="2240" y="839"/>
                        </a:cubicBezTo>
                        <a:cubicBezTo>
                          <a:pt x="1954" y="1124"/>
                          <a:pt x="1927" y="1490"/>
                          <a:pt x="1562" y="1669"/>
                        </a:cubicBezTo>
                        <a:cubicBezTo>
                          <a:pt x="884" y="1990"/>
                          <a:pt x="313" y="2596"/>
                          <a:pt x="152" y="3337"/>
                        </a:cubicBezTo>
                        <a:cubicBezTo>
                          <a:pt x="1" y="4068"/>
                          <a:pt x="340" y="4925"/>
                          <a:pt x="1018" y="5246"/>
                        </a:cubicBezTo>
                        <a:cubicBezTo>
                          <a:pt x="1374" y="5406"/>
                          <a:pt x="1776" y="5424"/>
                          <a:pt x="2151" y="5540"/>
                        </a:cubicBezTo>
                        <a:cubicBezTo>
                          <a:pt x="2454" y="5629"/>
                          <a:pt x="2739" y="5781"/>
                          <a:pt x="3060" y="5835"/>
                        </a:cubicBezTo>
                        <a:cubicBezTo>
                          <a:pt x="3596" y="5915"/>
                          <a:pt x="4131" y="5665"/>
                          <a:pt x="4568" y="5335"/>
                        </a:cubicBezTo>
                        <a:cubicBezTo>
                          <a:pt x="5005" y="5014"/>
                          <a:pt x="5380" y="4604"/>
                          <a:pt x="5826" y="4300"/>
                        </a:cubicBezTo>
                        <a:cubicBezTo>
                          <a:pt x="6138" y="4077"/>
                          <a:pt x="6495" y="3899"/>
                          <a:pt x="6789" y="3649"/>
                        </a:cubicBezTo>
                        <a:cubicBezTo>
                          <a:pt x="7012" y="3453"/>
                          <a:pt x="7200" y="3203"/>
                          <a:pt x="7387" y="2962"/>
                        </a:cubicBezTo>
                        <a:cubicBezTo>
                          <a:pt x="7664" y="2596"/>
                          <a:pt x="7949" y="2204"/>
                          <a:pt x="8012" y="1749"/>
                        </a:cubicBezTo>
                        <a:cubicBezTo>
                          <a:pt x="8083" y="1196"/>
                          <a:pt x="7780" y="223"/>
                          <a:pt x="7164" y="72"/>
                        </a:cubicBezTo>
                      </a:path>
                    </a:pathLst>
                  </a:custGeom>
                  <a:gradFill>
                    <a:gsLst>
                      <a:gs pos="0">
                        <a:schemeClr val="dk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3461010" y="4317465"/>
                    <a:ext cx="51883" cy="56556"/>
                  </a:xfrm>
                  <a:custGeom>
                    <a:avLst/>
                    <a:gdLst/>
                    <a:ahLst/>
                    <a:cxnLst/>
                    <a:rect l="l" t="t" r="r" b="b"/>
                    <a:pathLst>
                      <a:path w="1188" h="1295" extrusionOk="0">
                        <a:moveTo>
                          <a:pt x="848" y="19"/>
                        </a:moveTo>
                        <a:cubicBezTo>
                          <a:pt x="839" y="36"/>
                          <a:pt x="848" y="54"/>
                          <a:pt x="866" y="63"/>
                        </a:cubicBezTo>
                        <a:lnTo>
                          <a:pt x="866" y="63"/>
                        </a:lnTo>
                        <a:cubicBezTo>
                          <a:pt x="1009" y="126"/>
                          <a:pt x="1116" y="268"/>
                          <a:pt x="1125" y="411"/>
                        </a:cubicBezTo>
                        <a:lnTo>
                          <a:pt x="1125" y="411"/>
                        </a:lnTo>
                        <a:cubicBezTo>
                          <a:pt x="1125" y="598"/>
                          <a:pt x="964" y="750"/>
                          <a:pt x="831" y="821"/>
                        </a:cubicBezTo>
                        <a:lnTo>
                          <a:pt x="831" y="821"/>
                        </a:lnTo>
                        <a:cubicBezTo>
                          <a:pt x="715" y="875"/>
                          <a:pt x="599" y="911"/>
                          <a:pt x="474" y="937"/>
                        </a:cubicBezTo>
                        <a:lnTo>
                          <a:pt x="474" y="937"/>
                        </a:lnTo>
                        <a:cubicBezTo>
                          <a:pt x="420" y="955"/>
                          <a:pt x="358" y="973"/>
                          <a:pt x="295" y="991"/>
                        </a:cubicBezTo>
                        <a:lnTo>
                          <a:pt x="295" y="991"/>
                        </a:lnTo>
                        <a:cubicBezTo>
                          <a:pt x="126" y="1053"/>
                          <a:pt x="19" y="1143"/>
                          <a:pt x="1" y="1250"/>
                        </a:cubicBezTo>
                        <a:lnTo>
                          <a:pt x="1" y="1250"/>
                        </a:lnTo>
                        <a:cubicBezTo>
                          <a:pt x="1" y="1268"/>
                          <a:pt x="10" y="1285"/>
                          <a:pt x="28" y="1294"/>
                        </a:cubicBezTo>
                        <a:lnTo>
                          <a:pt x="28" y="1294"/>
                        </a:lnTo>
                        <a:cubicBezTo>
                          <a:pt x="28" y="1294"/>
                          <a:pt x="37" y="1294"/>
                          <a:pt x="37" y="1294"/>
                        </a:cubicBezTo>
                        <a:lnTo>
                          <a:pt x="37" y="1294"/>
                        </a:lnTo>
                        <a:cubicBezTo>
                          <a:pt x="45" y="1294"/>
                          <a:pt x="63" y="1276"/>
                          <a:pt x="63" y="1268"/>
                        </a:cubicBezTo>
                        <a:lnTo>
                          <a:pt x="63" y="1268"/>
                        </a:lnTo>
                        <a:cubicBezTo>
                          <a:pt x="81" y="1152"/>
                          <a:pt x="215" y="1089"/>
                          <a:pt x="313" y="1053"/>
                        </a:cubicBezTo>
                        <a:lnTo>
                          <a:pt x="313" y="1053"/>
                        </a:lnTo>
                        <a:cubicBezTo>
                          <a:pt x="376" y="1036"/>
                          <a:pt x="438" y="1018"/>
                          <a:pt x="492" y="1000"/>
                        </a:cubicBezTo>
                        <a:lnTo>
                          <a:pt x="492" y="1000"/>
                        </a:lnTo>
                        <a:cubicBezTo>
                          <a:pt x="616" y="964"/>
                          <a:pt x="741" y="937"/>
                          <a:pt x="857" y="875"/>
                        </a:cubicBezTo>
                        <a:lnTo>
                          <a:pt x="857" y="875"/>
                        </a:lnTo>
                        <a:cubicBezTo>
                          <a:pt x="1018" y="795"/>
                          <a:pt x="1187" y="625"/>
                          <a:pt x="1187" y="411"/>
                        </a:cubicBezTo>
                        <a:lnTo>
                          <a:pt x="1187" y="411"/>
                        </a:lnTo>
                        <a:cubicBezTo>
                          <a:pt x="1178" y="242"/>
                          <a:pt x="1062" y="81"/>
                          <a:pt x="884" y="1"/>
                        </a:cubicBezTo>
                        <a:lnTo>
                          <a:pt x="884" y="1"/>
                        </a:lnTo>
                        <a:cubicBezTo>
                          <a:pt x="884" y="1"/>
                          <a:pt x="875" y="1"/>
                          <a:pt x="875" y="1"/>
                        </a:cubicBezTo>
                        <a:lnTo>
                          <a:pt x="875" y="1"/>
                        </a:lnTo>
                        <a:cubicBezTo>
                          <a:pt x="857" y="1"/>
                          <a:pt x="848" y="10"/>
                          <a:pt x="848" y="1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3548706" y="4278902"/>
                    <a:ext cx="33934" cy="78348"/>
                  </a:xfrm>
                  <a:custGeom>
                    <a:avLst/>
                    <a:gdLst/>
                    <a:ahLst/>
                    <a:cxnLst/>
                    <a:rect l="l" t="t" r="r" b="b"/>
                    <a:pathLst>
                      <a:path w="777" h="1794" extrusionOk="0">
                        <a:moveTo>
                          <a:pt x="0" y="27"/>
                        </a:moveTo>
                        <a:cubicBezTo>
                          <a:pt x="0" y="36"/>
                          <a:pt x="9" y="54"/>
                          <a:pt x="27" y="63"/>
                        </a:cubicBezTo>
                        <a:lnTo>
                          <a:pt x="27" y="63"/>
                        </a:lnTo>
                        <a:cubicBezTo>
                          <a:pt x="375" y="143"/>
                          <a:pt x="642" y="464"/>
                          <a:pt x="678" y="839"/>
                        </a:cubicBezTo>
                        <a:lnTo>
                          <a:pt x="678" y="839"/>
                        </a:lnTo>
                        <a:cubicBezTo>
                          <a:pt x="714" y="1214"/>
                          <a:pt x="491" y="1588"/>
                          <a:pt x="152" y="1740"/>
                        </a:cubicBezTo>
                        <a:lnTo>
                          <a:pt x="152" y="1740"/>
                        </a:lnTo>
                        <a:cubicBezTo>
                          <a:pt x="134" y="1740"/>
                          <a:pt x="125" y="1758"/>
                          <a:pt x="134" y="1776"/>
                        </a:cubicBezTo>
                        <a:lnTo>
                          <a:pt x="134" y="1776"/>
                        </a:lnTo>
                        <a:cubicBezTo>
                          <a:pt x="134" y="1794"/>
                          <a:pt x="152" y="1794"/>
                          <a:pt x="161" y="1794"/>
                        </a:cubicBezTo>
                        <a:lnTo>
                          <a:pt x="161" y="1794"/>
                        </a:lnTo>
                        <a:cubicBezTo>
                          <a:pt x="161" y="1794"/>
                          <a:pt x="170" y="1794"/>
                          <a:pt x="170" y="1794"/>
                        </a:cubicBezTo>
                        <a:lnTo>
                          <a:pt x="170" y="1794"/>
                        </a:lnTo>
                        <a:cubicBezTo>
                          <a:pt x="544" y="1633"/>
                          <a:pt x="776" y="1232"/>
                          <a:pt x="741" y="830"/>
                        </a:cubicBezTo>
                        <a:lnTo>
                          <a:pt x="741" y="830"/>
                        </a:lnTo>
                        <a:cubicBezTo>
                          <a:pt x="705" y="429"/>
                          <a:pt x="419" y="81"/>
                          <a:pt x="36" y="1"/>
                        </a:cubicBezTo>
                        <a:lnTo>
                          <a:pt x="36" y="1"/>
                        </a:lnTo>
                        <a:cubicBezTo>
                          <a:pt x="36" y="1"/>
                          <a:pt x="36" y="1"/>
                          <a:pt x="27" y="1"/>
                        </a:cubicBezTo>
                        <a:lnTo>
                          <a:pt x="27" y="1"/>
                        </a:lnTo>
                        <a:cubicBezTo>
                          <a:pt x="18" y="1"/>
                          <a:pt x="0" y="9"/>
                          <a:pt x="0" y="27"/>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404933" y="4414114"/>
                    <a:ext cx="25374" cy="40135"/>
                  </a:xfrm>
                  <a:custGeom>
                    <a:avLst/>
                    <a:gdLst/>
                    <a:ahLst/>
                    <a:cxnLst/>
                    <a:rect l="l" t="t" r="r" b="b"/>
                    <a:pathLst>
                      <a:path w="581" h="919" extrusionOk="0">
                        <a:moveTo>
                          <a:pt x="536" y="0"/>
                        </a:moveTo>
                        <a:cubicBezTo>
                          <a:pt x="339" y="27"/>
                          <a:pt x="161" y="152"/>
                          <a:pt x="81" y="339"/>
                        </a:cubicBezTo>
                        <a:lnTo>
                          <a:pt x="81" y="339"/>
                        </a:lnTo>
                        <a:cubicBezTo>
                          <a:pt x="0" y="518"/>
                          <a:pt x="18" y="741"/>
                          <a:pt x="134" y="901"/>
                        </a:cubicBezTo>
                        <a:lnTo>
                          <a:pt x="134" y="901"/>
                        </a:lnTo>
                        <a:cubicBezTo>
                          <a:pt x="143" y="910"/>
                          <a:pt x="152" y="919"/>
                          <a:pt x="161" y="919"/>
                        </a:cubicBezTo>
                        <a:lnTo>
                          <a:pt x="161" y="919"/>
                        </a:lnTo>
                        <a:cubicBezTo>
                          <a:pt x="170" y="919"/>
                          <a:pt x="170" y="910"/>
                          <a:pt x="179" y="910"/>
                        </a:cubicBezTo>
                        <a:lnTo>
                          <a:pt x="179" y="910"/>
                        </a:lnTo>
                        <a:cubicBezTo>
                          <a:pt x="197" y="901"/>
                          <a:pt x="197" y="883"/>
                          <a:pt x="188" y="865"/>
                        </a:cubicBezTo>
                        <a:lnTo>
                          <a:pt x="188" y="865"/>
                        </a:lnTo>
                        <a:cubicBezTo>
                          <a:pt x="89" y="723"/>
                          <a:pt x="72" y="526"/>
                          <a:pt x="143" y="366"/>
                        </a:cubicBezTo>
                        <a:lnTo>
                          <a:pt x="143" y="366"/>
                        </a:lnTo>
                        <a:cubicBezTo>
                          <a:pt x="214" y="205"/>
                          <a:pt x="375" y="80"/>
                          <a:pt x="544" y="63"/>
                        </a:cubicBezTo>
                        <a:lnTo>
                          <a:pt x="544" y="63"/>
                        </a:lnTo>
                        <a:cubicBezTo>
                          <a:pt x="562" y="63"/>
                          <a:pt x="580" y="45"/>
                          <a:pt x="571" y="27"/>
                        </a:cubicBezTo>
                        <a:lnTo>
                          <a:pt x="571" y="27"/>
                        </a:lnTo>
                        <a:cubicBezTo>
                          <a:pt x="571" y="9"/>
                          <a:pt x="562" y="0"/>
                          <a:pt x="544" y="0"/>
                        </a:cubicBezTo>
                        <a:lnTo>
                          <a:pt x="544" y="0"/>
                        </a:lnTo>
                        <a:cubicBezTo>
                          <a:pt x="544" y="0"/>
                          <a:pt x="544"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468827" y="4251257"/>
                    <a:ext cx="14456" cy="15984"/>
                  </a:xfrm>
                  <a:custGeom>
                    <a:avLst/>
                    <a:gdLst/>
                    <a:ahLst/>
                    <a:cxnLst/>
                    <a:rect l="l" t="t" r="r" b="b"/>
                    <a:pathLst>
                      <a:path w="331" h="366" extrusionOk="0">
                        <a:moveTo>
                          <a:pt x="54" y="98"/>
                        </a:moveTo>
                        <a:cubicBezTo>
                          <a:pt x="0" y="179"/>
                          <a:pt x="9" y="286"/>
                          <a:pt x="72" y="357"/>
                        </a:cubicBezTo>
                        <a:lnTo>
                          <a:pt x="72" y="357"/>
                        </a:lnTo>
                        <a:cubicBezTo>
                          <a:pt x="72" y="366"/>
                          <a:pt x="81" y="366"/>
                          <a:pt x="90" y="366"/>
                        </a:cubicBezTo>
                        <a:lnTo>
                          <a:pt x="90" y="366"/>
                        </a:lnTo>
                        <a:cubicBezTo>
                          <a:pt x="98" y="366"/>
                          <a:pt x="107" y="366"/>
                          <a:pt x="116" y="366"/>
                        </a:cubicBezTo>
                        <a:lnTo>
                          <a:pt x="116" y="366"/>
                        </a:lnTo>
                        <a:cubicBezTo>
                          <a:pt x="125" y="348"/>
                          <a:pt x="125" y="330"/>
                          <a:pt x="116" y="321"/>
                        </a:cubicBezTo>
                        <a:lnTo>
                          <a:pt x="116" y="321"/>
                        </a:lnTo>
                        <a:cubicBezTo>
                          <a:pt x="72" y="268"/>
                          <a:pt x="72" y="187"/>
                          <a:pt x="107" y="134"/>
                        </a:cubicBezTo>
                        <a:lnTo>
                          <a:pt x="107" y="134"/>
                        </a:lnTo>
                        <a:cubicBezTo>
                          <a:pt x="143" y="80"/>
                          <a:pt x="223" y="54"/>
                          <a:pt x="286" y="72"/>
                        </a:cubicBezTo>
                        <a:lnTo>
                          <a:pt x="286" y="72"/>
                        </a:lnTo>
                        <a:cubicBezTo>
                          <a:pt x="295" y="72"/>
                          <a:pt x="313" y="63"/>
                          <a:pt x="321" y="45"/>
                        </a:cubicBezTo>
                        <a:lnTo>
                          <a:pt x="321" y="45"/>
                        </a:lnTo>
                        <a:cubicBezTo>
                          <a:pt x="330" y="36"/>
                          <a:pt x="321" y="18"/>
                          <a:pt x="304" y="9"/>
                        </a:cubicBezTo>
                        <a:lnTo>
                          <a:pt x="304" y="9"/>
                        </a:lnTo>
                        <a:cubicBezTo>
                          <a:pt x="277" y="0"/>
                          <a:pt x="259" y="0"/>
                          <a:pt x="241" y="0"/>
                        </a:cubicBezTo>
                        <a:lnTo>
                          <a:pt x="241" y="0"/>
                        </a:lnTo>
                        <a:cubicBezTo>
                          <a:pt x="170" y="0"/>
                          <a:pt x="98" y="36"/>
                          <a:pt x="54" y="98"/>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248670" y="4213043"/>
                    <a:ext cx="407988" cy="309027"/>
                  </a:xfrm>
                  <a:custGeom>
                    <a:avLst/>
                    <a:gdLst/>
                    <a:ahLst/>
                    <a:cxnLst/>
                    <a:rect l="l" t="t" r="r" b="b"/>
                    <a:pathLst>
                      <a:path w="9342" h="7076" extrusionOk="0">
                        <a:moveTo>
                          <a:pt x="2865" y="54"/>
                        </a:moveTo>
                        <a:cubicBezTo>
                          <a:pt x="2704" y="90"/>
                          <a:pt x="2561" y="135"/>
                          <a:pt x="2419" y="197"/>
                        </a:cubicBezTo>
                        <a:lnTo>
                          <a:pt x="2419" y="197"/>
                        </a:lnTo>
                        <a:cubicBezTo>
                          <a:pt x="2419" y="197"/>
                          <a:pt x="2419" y="197"/>
                          <a:pt x="2419" y="206"/>
                        </a:cubicBezTo>
                        <a:lnTo>
                          <a:pt x="2419" y="206"/>
                        </a:lnTo>
                        <a:cubicBezTo>
                          <a:pt x="2062" y="367"/>
                          <a:pt x="1776" y="643"/>
                          <a:pt x="1651" y="964"/>
                        </a:cubicBezTo>
                        <a:lnTo>
                          <a:pt x="1651" y="964"/>
                        </a:lnTo>
                        <a:cubicBezTo>
                          <a:pt x="1633" y="1009"/>
                          <a:pt x="1607" y="1045"/>
                          <a:pt x="1580" y="1089"/>
                        </a:cubicBezTo>
                        <a:lnTo>
                          <a:pt x="1580" y="1089"/>
                        </a:lnTo>
                        <a:cubicBezTo>
                          <a:pt x="1571" y="1089"/>
                          <a:pt x="1562" y="1098"/>
                          <a:pt x="1562" y="1116"/>
                        </a:cubicBezTo>
                        <a:lnTo>
                          <a:pt x="1562" y="1116"/>
                        </a:lnTo>
                        <a:cubicBezTo>
                          <a:pt x="1562" y="1116"/>
                          <a:pt x="1562" y="1116"/>
                          <a:pt x="1562" y="1116"/>
                        </a:cubicBezTo>
                        <a:lnTo>
                          <a:pt x="1562" y="1116"/>
                        </a:lnTo>
                        <a:cubicBezTo>
                          <a:pt x="1446" y="1277"/>
                          <a:pt x="1259" y="1401"/>
                          <a:pt x="1089" y="1535"/>
                        </a:cubicBezTo>
                        <a:lnTo>
                          <a:pt x="1089" y="1535"/>
                        </a:lnTo>
                        <a:cubicBezTo>
                          <a:pt x="866" y="1696"/>
                          <a:pt x="634" y="1856"/>
                          <a:pt x="527" y="2071"/>
                        </a:cubicBezTo>
                        <a:lnTo>
                          <a:pt x="527" y="2071"/>
                        </a:lnTo>
                        <a:cubicBezTo>
                          <a:pt x="402" y="2311"/>
                          <a:pt x="402" y="2561"/>
                          <a:pt x="411" y="2802"/>
                        </a:cubicBezTo>
                        <a:lnTo>
                          <a:pt x="411" y="2802"/>
                        </a:lnTo>
                        <a:cubicBezTo>
                          <a:pt x="411" y="3052"/>
                          <a:pt x="411" y="3293"/>
                          <a:pt x="277" y="3525"/>
                        </a:cubicBezTo>
                        <a:lnTo>
                          <a:pt x="277" y="3525"/>
                        </a:lnTo>
                        <a:cubicBezTo>
                          <a:pt x="1" y="3989"/>
                          <a:pt x="90" y="4649"/>
                          <a:pt x="492" y="5095"/>
                        </a:cubicBezTo>
                        <a:lnTo>
                          <a:pt x="492" y="5095"/>
                        </a:lnTo>
                        <a:cubicBezTo>
                          <a:pt x="732" y="5362"/>
                          <a:pt x="1071" y="5559"/>
                          <a:pt x="1473" y="5657"/>
                        </a:cubicBezTo>
                        <a:lnTo>
                          <a:pt x="1473" y="5657"/>
                        </a:lnTo>
                        <a:cubicBezTo>
                          <a:pt x="1473" y="5657"/>
                          <a:pt x="1473" y="5657"/>
                          <a:pt x="1482" y="5657"/>
                        </a:cubicBezTo>
                        <a:lnTo>
                          <a:pt x="1482" y="5657"/>
                        </a:lnTo>
                        <a:cubicBezTo>
                          <a:pt x="1491" y="5657"/>
                          <a:pt x="1509" y="5648"/>
                          <a:pt x="1509" y="5630"/>
                        </a:cubicBezTo>
                        <a:lnTo>
                          <a:pt x="1509" y="5630"/>
                        </a:lnTo>
                        <a:cubicBezTo>
                          <a:pt x="1509" y="5621"/>
                          <a:pt x="1509" y="5621"/>
                          <a:pt x="1509" y="5612"/>
                        </a:cubicBezTo>
                        <a:lnTo>
                          <a:pt x="1509" y="5612"/>
                        </a:lnTo>
                        <a:cubicBezTo>
                          <a:pt x="1660" y="5987"/>
                          <a:pt x="1937" y="6299"/>
                          <a:pt x="2294" y="6469"/>
                        </a:cubicBezTo>
                        <a:lnTo>
                          <a:pt x="2294" y="6469"/>
                        </a:lnTo>
                        <a:cubicBezTo>
                          <a:pt x="2508" y="6567"/>
                          <a:pt x="2749" y="6620"/>
                          <a:pt x="2981" y="6665"/>
                        </a:cubicBezTo>
                        <a:lnTo>
                          <a:pt x="2981" y="6665"/>
                        </a:lnTo>
                        <a:cubicBezTo>
                          <a:pt x="3132" y="6692"/>
                          <a:pt x="3284" y="6718"/>
                          <a:pt x="3427" y="6763"/>
                        </a:cubicBezTo>
                        <a:lnTo>
                          <a:pt x="3427" y="6763"/>
                        </a:lnTo>
                        <a:cubicBezTo>
                          <a:pt x="3534" y="6799"/>
                          <a:pt x="3650" y="6843"/>
                          <a:pt x="3757" y="6879"/>
                        </a:cubicBezTo>
                        <a:lnTo>
                          <a:pt x="3757" y="6879"/>
                        </a:lnTo>
                        <a:cubicBezTo>
                          <a:pt x="3944" y="6959"/>
                          <a:pt x="4140" y="7031"/>
                          <a:pt x="4337" y="7057"/>
                        </a:cubicBezTo>
                        <a:lnTo>
                          <a:pt x="4337" y="7057"/>
                        </a:lnTo>
                        <a:cubicBezTo>
                          <a:pt x="4408" y="7066"/>
                          <a:pt x="4479" y="7075"/>
                          <a:pt x="4551" y="7075"/>
                        </a:cubicBezTo>
                        <a:lnTo>
                          <a:pt x="4551" y="7075"/>
                        </a:lnTo>
                        <a:cubicBezTo>
                          <a:pt x="5068" y="7075"/>
                          <a:pt x="5541" y="6808"/>
                          <a:pt x="5871" y="6558"/>
                        </a:cubicBezTo>
                        <a:lnTo>
                          <a:pt x="5871" y="6558"/>
                        </a:lnTo>
                        <a:cubicBezTo>
                          <a:pt x="6076" y="6406"/>
                          <a:pt x="6263" y="6237"/>
                          <a:pt x="6451" y="6076"/>
                        </a:cubicBezTo>
                        <a:lnTo>
                          <a:pt x="6451" y="6076"/>
                        </a:lnTo>
                        <a:cubicBezTo>
                          <a:pt x="6665" y="5880"/>
                          <a:pt x="6888" y="5684"/>
                          <a:pt x="7129" y="5514"/>
                        </a:cubicBezTo>
                        <a:lnTo>
                          <a:pt x="7129" y="5514"/>
                        </a:lnTo>
                        <a:cubicBezTo>
                          <a:pt x="7245" y="5434"/>
                          <a:pt x="7370" y="5362"/>
                          <a:pt x="7495" y="5282"/>
                        </a:cubicBezTo>
                        <a:lnTo>
                          <a:pt x="7495" y="5282"/>
                        </a:lnTo>
                        <a:cubicBezTo>
                          <a:pt x="7691" y="5157"/>
                          <a:pt x="7905" y="5032"/>
                          <a:pt x="8092" y="4872"/>
                        </a:cubicBezTo>
                        <a:lnTo>
                          <a:pt x="8092" y="4872"/>
                        </a:lnTo>
                        <a:cubicBezTo>
                          <a:pt x="8217" y="4756"/>
                          <a:pt x="8333" y="4640"/>
                          <a:pt x="8440" y="4506"/>
                        </a:cubicBezTo>
                        <a:lnTo>
                          <a:pt x="8440" y="4506"/>
                        </a:lnTo>
                        <a:lnTo>
                          <a:pt x="8440" y="4506"/>
                        </a:lnTo>
                        <a:lnTo>
                          <a:pt x="8440" y="4506"/>
                        </a:lnTo>
                        <a:cubicBezTo>
                          <a:pt x="8529" y="4399"/>
                          <a:pt x="8610" y="4283"/>
                          <a:pt x="8699" y="4176"/>
                        </a:cubicBezTo>
                        <a:lnTo>
                          <a:pt x="8699" y="4176"/>
                        </a:lnTo>
                        <a:cubicBezTo>
                          <a:pt x="8949" y="3846"/>
                          <a:pt x="9261" y="3427"/>
                          <a:pt x="9323" y="2945"/>
                        </a:cubicBezTo>
                        <a:lnTo>
                          <a:pt x="9323" y="2945"/>
                        </a:lnTo>
                        <a:cubicBezTo>
                          <a:pt x="9332" y="2865"/>
                          <a:pt x="9341" y="2784"/>
                          <a:pt x="9332" y="2686"/>
                        </a:cubicBezTo>
                        <a:lnTo>
                          <a:pt x="9332" y="2686"/>
                        </a:lnTo>
                        <a:cubicBezTo>
                          <a:pt x="9332" y="2686"/>
                          <a:pt x="9332" y="2677"/>
                          <a:pt x="9332" y="2668"/>
                        </a:cubicBezTo>
                        <a:lnTo>
                          <a:pt x="9332" y="2668"/>
                        </a:lnTo>
                        <a:cubicBezTo>
                          <a:pt x="9297" y="2106"/>
                          <a:pt x="9002" y="1375"/>
                          <a:pt x="8458" y="1241"/>
                        </a:cubicBezTo>
                        <a:lnTo>
                          <a:pt x="8458" y="1241"/>
                        </a:lnTo>
                        <a:cubicBezTo>
                          <a:pt x="8235" y="1187"/>
                          <a:pt x="7994" y="1214"/>
                          <a:pt x="7780" y="1259"/>
                        </a:cubicBezTo>
                        <a:lnTo>
                          <a:pt x="7780" y="1259"/>
                        </a:lnTo>
                        <a:cubicBezTo>
                          <a:pt x="7753" y="1187"/>
                          <a:pt x="7718" y="1134"/>
                          <a:pt x="7691" y="1071"/>
                        </a:cubicBezTo>
                        <a:lnTo>
                          <a:pt x="7691" y="1071"/>
                        </a:lnTo>
                        <a:cubicBezTo>
                          <a:pt x="7673" y="1045"/>
                          <a:pt x="7655" y="1009"/>
                          <a:pt x="7637" y="982"/>
                        </a:cubicBezTo>
                        <a:lnTo>
                          <a:pt x="7637" y="982"/>
                        </a:lnTo>
                        <a:cubicBezTo>
                          <a:pt x="7441" y="572"/>
                          <a:pt x="7200" y="331"/>
                          <a:pt x="6888" y="242"/>
                        </a:cubicBezTo>
                        <a:lnTo>
                          <a:pt x="6888" y="242"/>
                        </a:lnTo>
                        <a:cubicBezTo>
                          <a:pt x="6656" y="170"/>
                          <a:pt x="6406" y="206"/>
                          <a:pt x="6165" y="233"/>
                        </a:cubicBezTo>
                        <a:lnTo>
                          <a:pt x="6165" y="233"/>
                        </a:lnTo>
                        <a:cubicBezTo>
                          <a:pt x="6094" y="242"/>
                          <a:pt x="6014" y="251"/>
                          <a:pt x="5942" y="260"/>
                        </a:cubicBezTo>
                        <a:lnTo>
                          <a:pt x="5942" y="260"/>
                        </a:lnTo>
                        <a:cubicBezTo>
                          <a:pt x="5478" y="295"/>
                          <a:pt x="5006" y="215"/>
                          <a:pt x="4542" y="135"/>
                        </a:cubicBezTo>
                        <a:lnTo>
                          <a:pt x="4542" y="135"/>
                        </a:lnTo>
                        <a:lnTo>
                          <a:pt x="4408" y="117"/>
                        </a:lnTo>
                        <a:cubicBezTo>
                          <a:pt x="4087" y="54"/>
                          <a:pt x="3739" y="1"/>
                          <a:pt x="3400" y="1"/>
                        </a:cubicBezTo>
                        <a:lnTo>
                          <a:pt x="3400" y="1"/>
                        </a:lnTo>
                        <a:cubicBezTo>
                          <a:pt x="3221" y="1"/>
                          <a:pt x="3043" y="19"/>
                          <a:pt x="2865" y="54"/>
                        </a:cubicBezTo>
                        <a:moveTo>
                          <a:pt x="2579" y="884"/>
                        </a:moveTo>
                        <a:cubicBezTo>
                          <a:pt x="2552" y="875"/>
                          <a:pt x="2526" y="848"/>
                          <a:pt x="2499" y="813"/>
                        </a:cubicBezTo>
                        <a:lnTo>
                          <a:pt x="2499" y="813"/>
                        </a:lnTo>
                        <a:cubicBezTo>
                          <a:pt x="2383" y="643"/>
                          <a:pt x="2365" y="429"/>
                          <a:pt x="2454" y="251"/>
                        </a:cubicBezTo>
                        <a:lnTo>
                          <a:pt x="2454" y="251"/>
                        </a:lnTo>
                        <a:cubicBezTo>
                          <a:pt x="2588" y="197"/>
                          <a:pt x="2722" y="144"/>
                          <a:pt x="2873" y="117"/>
                        </a:cubicBezTo>
                        <a:lnTo>
                          <a:pt x="2873" y="117"/>
                        </a:lnTo>
                        <a:cubicBezTo>
                          <a:pt x="3346" y="19"/>
                          <a:pt x="3828" y="81"/>
                          <a:pt x="4292" y="153"/>
                        </a:cubicBezTo>
                        <a:lnTo>
                          <a:pt x="4292" y="153"/>
                        </a:lnTo>
                        <a:cubicBezTo>
                          <a:pt x="4292" y="161"/>
                          <a:pt x="4301" y="170"/>
                          <a:pt x="4310" y="170"/>
                        </a:cubicBezTo>
                        <a:lnTo>
                          <a:pt x="4310" y="170"/>
                        </a:lnTo>
                        <a:cubicBezTo>
                          <a:pt x="4372" y="188"/>
                          <a:pt x="4426" y="251"/>
                          <a:pt x="4435" y="322"/>
                        </a:cubicBezTo>
                        <a:lnTo>
                          <a:pt x="4435" y="322"/>
                        </a:lnTo>
                        <a:cubicBezTo>
                          <a:pt x="4435" y="385"/>
                          <a:pt x="4390" y="456"/>
                          <a:pt x="4319" y="474"/>
                        </a:cubicBezTo>
                        <a:lnTo>
                          <a:pt x="4319" y="474"/>
                        </a:lnTo>
                        <a:cubicBezTo>
                          <a:pt x="4310" y="483"/>
                          <a:pt x="4301" y="500"/>
                          <a:pt x="4301" y="518"/>
                        </a:cubicBezTo>
                        <a:lnTo>
                          <a:pt x="4301" y="518"/>
                        </a:lnTo>
                        <a:cubicBezTo>
                          <a:pt x="4310" y="527"/>
                          <a:pt x="4319" y="536"/>
                          <a:pt x="4328" y="536"/>
                        </a:cubicBezTo>
                        <a:lnTo>
                          <a:pt x="4328" y="536"/>
                        </a:lnTo>
                        <a:cubicBezTo>
                          <a:pt x="4337" y="536"/>
                          <a:pt x="4337" y="536"/>
                          <a:pt x="4345" y="536"/>
                        </a:cubicBezTo>
                        <a:lnTo>
                          <a:pt x="4345" y="536"/>
                        </a:lnTo>
                        <a:cubicBezTo>
                          <a:pt x="4435" y="509"/>
                          <a:pt x="4497" y="411"/>
                          <a:pt x="4497" y="313"/>
                        </a:cubicBezTo>
                        <a:lnTo>
                          <a:pt x="4497" y="313"/>
                        </a:lnTo>
                        <a:cubicBezTo>
                          <a:pt x="4497" y="269"/>
                          <a:pt x="4470" y="224"/>
                          <a:pt x="4444" y="179"/>
                        </a:cubicBezTo>
                        <a:lnTo>
                          <a:pt x="4444" y="179"/>
                        </a:lnTo>
                        <a:lnTo>
                          <a:pt x="4533" y="197"/>
                        </a:lnTo>
                        <a:cubicBezTo>
                          <a:pt x="4899" y="260"/>
                          <a:pt x="5273" y="331"/>
                          <a:pt x="5648" y="331"/>
                        </a:cubicBezTo>
                        <a:lnTo>
                          <a:pt x="5648" y="331"/>
                        </a:lnTo>
                        <a:cubicBezTo>
                          <a:pt x="5648" y="331"/>
                          <a:pt x="5648" y="331"/>
                          <a:pt x="5657" y="331"/>
                        </a:cubicBezTo>
                        <a:lnTo>
                          <a:pt x="5657" y="331"/>
                        </a:lnTo>
                        <a:cubicBezTo>
                          <a:pt x="5666" y="331"/>
                          <a:pt x="5666" y="331"/>
                          <a:pt x="5675" y="331"/>
                        </a:cubicBezTo>
                        <a:lnTo>
                          <a:pt x="5675" y="331"/>
                        </a:lnTo>
                        <a:lnTo>
                          <a:pt x="5684" y="331"/>
                        </a:lnTo>
                        <a:cubicBezTo>
                          <a:pt x="5826" y="340"/>
                          <a:pt x="5960" y="465"/>
                          <a:pt x="6014" y="599"/>
                        </a:cubicBezTo>
                        <a:lnTo>
                          <a:pt x="6014" y="599"/>
                        </a:lnTo>
                        <a:cubicBezTo>
                          <a:pt x="6076" y="732"/>
                          <a:pt x="6032" y="911"/>
                          <a:pt x="5916" y="1009"/>
                        </a:cubicBezTo>
                        <a:lnTo>
                          <a:pt x="5916" y="1009"/>
                        </a:lnTo>
                        <a:cubicBezTo>
                          <a:pt x="5907" y="1018"/>
                          <a:pt x="5907" y="1027"/>
                          <a:pt x="5907" y="1036"/>
                        </a:cubicBezTo>
                        <a:lnTo>
                          <a:pt x="5907" y="1036"/>
                        </a:lnTo>
                        <a:cubicBezTo>
                          <a:pt x="5907" y="1054"/>
                          <a:pt x="5916" y="1062"/>
                          <a:pt x="5924" y="1062"/>
                        </a:cubicBezTo>
                        <a:lnTo>
                          <a:pt x="5924" y="1062"/>
                        </a:lnTo>
                        <a:lnTo>
                          <a:pt x="6005" y="1089"/>
                        </a:lnTo>
                        <a:cubicBezTo>
                          <a:pt x="6014" y="1089"/>
                          <a:pt x="6014" y="1089"/>
                          <a:pt x="6014" y="1089"/>
                        </a:cubicBezTo>
                        <a:lnTo>
                          <a:pt x="6014" y="1089"/>
                        </a:lnTo>
                        <a:cubicBezTo>
                          <a:pt x="6032" y="1089"/>
                          <a:pt x="6040" y="1080"/>
                          <a:pt x="6049" y="1062"/>
                        </a:cubicBezTo>
                        <a:lnTo>
                          <a:pt x="6049" y="1062"/>
                        </a:lnTo>
                        <a:cubicBezTo>
                          <a:pt x="6049" y="1054"/>
                          <a:pt x="6040" y="1036"/>
                          <a:pt x="6023" y="1027"/>
                        </a:cubicBezTo>
                        <a:lnTo>
                          <a:pt x="6023" y="1027"/>
                        </a:lnTo>
                        <a:lnTo>
                          <a:pt x="5996" y="1018"/>
                        </a:lnTo>
                        <a:cubicBezTo>
                          <a:pt x="6103" y="902"/>
                          <a:pt x="6139" y="724"/>
                          <a:pt x="6076" y="572"/>
                        </a:cubicBezTo>
                        <a:lnTo>
                          <a:pt x="6076" y="572"/>
                        </a:lnTo>
                        <a:cubicBezTo>
                          <a:pt x="6032" y="474"/>
                          <a:pt x="5960" y="385"/>
                          <a:pt x="5862" y="331"/>
                        </a:cubicBezTo>
                        <a:lnTo>
                          <a:pt x="5862" y="331"/>
                        </a:lnTo>
                        <a:cubicBezTo>
                          <a:pt x="5889" y="322"/>
                          <a:pt x="5916" y="322"/>
                          <a:pt x="5942" y="322"/>
                        </a:cubicBezTo>
                        <a:lnTo>
                          <a:pt x="5942" y="322"/>
                        </a:lnTo>
                        <a:cubicBezTo>
                          <a:pt x="6023" y="313"/>
                          <a:pt x="6103" y="304"/>
                          <a:pt x="6174" y="295"/>
                        </a:cubicBezTo>
                        <a:lnTo>
                          <a:pt x="6174" y="295"/>
                        </a:lnTo>
                        <a:cubicBezTo>
                          <a:pt x="6406" y="269"/>
                          <a:pt x="6647" y="242"/>
                          <a:pt x="6870" y="304"/>
                        </a:cubicBezTo>
                        <a:lnTo>
                          <a:pt x="6870" y="304"/>
                        </a:lnTo>
                        <a:cubicBezTo>
                          <a:pt x="6906" y="313"/>
                          <a:pt x="6933" y="322"/>
                          <a:pt x="6959" y="331"/>
                        </a:cubicBezTo>
                        <a:lnTo>
                          <a:pt x="6959" y="331"/>
                        </a:lnTo>
                        <a:cubicBezTo>
                          <a:pt x="6950" y="349"/>
                          <a:pt x="6950" y="358"/>
                          <a:pt x="6959" y="367"/>
                        </a:cubicBezTo>
                        <a:lnTo>
                          <a:pt x="6959" y="367"/>
                        </a:lnTo>
                        <a:cubicBezTo>
                          <a:pt x="7022" y="429"/>
                          <a:pt x="7066" y="509"/>
                          <a:pt x="7075" y="599"/>
                        </a:cubicBezTo>
                        <a:lnTo>
                          <a:pt x="7075" y="599"/>
                        </a:lnTo>
                        <a:cubicBezTo>
                          <a:pt x="7075" y="616"/>
                          <a:pt x="7093" y="625"/>
                          <a:pt x="7111" y="625"/>
                        </a:cubicBezTo>
                        <a:lnTo>
                          <a:pt x="7111" y="625"/>
                        </a:lnTo>
                        <a:cubicBezTo>
                          <a:pt x="7111" y="625"/>
                          <a:pt x="7111" y="625"/>
                          <a:pt x="7111" y="625"/>
                        </a:cubicBezTo>
                        <a:lnTo>
                          <a:pt x="7111" y="625"/>
                        </a:lnTo>
                        <a:cubicBezTo>
                          <a:pt x="7129" y="625"/>
                          <a:pt x="7138" y="608"/>
                          <a:pt x="7138" y="590"/>
                        </a:cubicBezTo>
                        <a:lnTo>
                          <a:pt x="7138" y="590"/>
                        </a:lnTo>
                        <a:cubicBezTo>
                          <a:pt x="7129" y="518"/>
                          <a:pt x="7102" y="447"/>
                          <a:pt x="7057" y="385"/>
                        </a:cubicBezTo>
                        <a:lnTo>
                          <a:pt x="7057" y="385"/>
                        </a:lnTo>
                        <a:cubicBezTo>
                          <a:pt x="7263" y="500"/>
                          <a:pt x="7441" y="706"/>
                          <a:pt x="7584" y="1009"/>
                        </a:cubicBezTo>
                        <a:lnTo>
                          <a:pt x="7584" y="1009"/>
                        </a:lnTo>
                        <a:cubicBezTo>
                          <a:pt x="7602" y="1045"/>
                          <a:pt x="7619" y="1071"/>
                          <a:pt x="7637" y="1098"/>
                        </a:cubicBezTo>
                        <a:lnTo>
                          <a:pt x="7637" y="1098"/>
                        </a:lnTo>
                        <a:cubicBezTo>
                          <a:pt x="7664" y="1161"/>
                          <a:pt x="7691" y="1205"/>
                          <a:pt x="7718" y="1277"/>
                        </a:cubicBezTo>
                        <a:lnTo>
                          <a:pt x="7718" y="1277"/>
                        </a:lnTo>
                        <a:cubicBezTo>
                          <a:pt x="7664" y="1294"/>
                          <a:pt x="7611" y="1303"/>
                          <a:pt x="7557" y="1321"/>
                        </a:cubicBezTo>
                        <a:lnTo>
                          <a:pt x="7557" y="1321"/>
                        </a:lnTo>
                        <a:cubicBezTo>
                          <a:pt x="7414" y="1366"/>
                          <a:pt x="7280" y="1294"/>
                          <a:pt x="7138" y="1223"/>
                        </a:cubicBezTo>
                        <a:lnTo>
                          <a:pt x="7138" y="1223"/>
                        </a:lnTo>
                        <a:cubicBezTo>
                          <a:pt x="7013" y="1161"/>
                          <a:pt x="6888" y="1098"/>
                          <a:pt x="6736" y="1107"/>
                        </a:cubicBezTo>
                        <a:lnTo>
                          <a:pt x="6736" y="1107"/>
                        </a:lnTo>
                        <a:lnTo>
                          <a:pt x="6736" y="1107"/>
                        </a:lnTo>
                        <a:lnTo>
                          <a:pt x="6736" y="1107"/>
                        </a:lnTo>
                        <a:cubicBezTo>
                          <a:pt x="6727" y="1107"/>
                          <a:pt x="6718" y="1107"/>
                          <a:pt x="6710" y="1107"/>
                        </a:cubicBezTo>
                        <a:lnTo>
                          <a:pt x="6710" y="1107"/>
                        </a:lnTo>
                        <a:cubicBezTo>
                          <a:pt x="6558" y="1116"/>
                          <a:pt x="6397" y="1178"/>
                          <a:pt x="6246" y="1232"/>
                        </a:cubicBezTo>
                        <a:lnTo>
                          <a:pt x="6246" y="1232"/>
                        </a:lnTo>
                        <a:cubicBezTo>
                          <a:pt x="6040" y="1312"/>
                          <a:pt x="5826" y="1393"/>
                          <a:pt x="5630" y="1348"/>
                        </a:cubicBezTo>
                        <a:lnTo>
                          <a:pt x="5630" y="1348"/>
                        </a:lnTo>
                        <a:cubicBezTo>
                          <a:pt x="5166" y="1250"/>
                          <a:pt x="4818" y="1286"/>
                          <a:pt x="4560" y="1464"/>
                        </a:cubicBezTo>
                        <a:lnTo>
                          <a:pt x="4560" y="1464"/>
                        </a:lnTo>
                        <a:cubicBezTo>
                          <a:pt x="4461" y="1526"/>
                          <a:pt x="4337" y="1589"/>
                          <a:pt x="4212" y="1642"/>
                        </a:cubicBezTo>
                        <a:lnTo>
                          <a:pt x="4212" y="1642"/>
                        </a:lnTo>
                        <a:cubicBezTo>
                          <a:pt x="4238" y="1455"/>
                          <a:pt x="4221" y="1205"/>
                          <a:pt x="4140" y="1071"/>
                        </a:cubicBezTo>
                        <a:lnTo>
                          <a:pt x="4140" y="1071"/>
                        </a:lnTo>
                        <a:cubicBezTo>
                          <a:pt x="4042" y="920"/>
                          <a:pt x="3873" y="813"/>
                          <a:pt x="3703" y="777"/>
                        </a:cubicBezTo>
                        <a:lnTo>
                          <a:pt x="3703" y="777"/>
                        </a:lnTo>
                        <a:cubicBezTo>
                          <a:pt x="3667" y="777"/>
                          <a:pt x="3623" y="768"/>
                          <a:pt x="3596" y="768"/>
                        </a:cubicBezTo>
                        <a:lnTo>
                          <a:pt x="3596" y="768"/>
                        </a:lnTo>
                        <a:cubicBezTo>
                          <a:pt x="3543" y="768"/>
                          <a:pt x="3489" y="759"/>
                          <a:pt x="3444" y="750"/>
                        </a:cubicBezTo>
                        <a:lnTo>
                          <a:pt x="3444" y="750"/>
                        </a:lnTo>
                        <a:cubicBezTo>
                          <a:pt x="3364" y="724"/>
                          <a:pt x="3293" y="670"/>
                          <a:pt x="3284" y="599"/>
                        </a:cubicBezTo>
                        <a:lnTo>
                          <a:pt x="3284" y="599"/>
                        </a:lnTo>
                        <a:cubicBezTo>
                          <a:pt x="3284" y="581"/>
                          <a:pt x="3266" y="572"/>
                          <a:pt x="3257" y="572"/>
                        </a:cubicBezTo>
                        <a:lnTo>
                          <a:pt x="3257" y="572"/>
                        </a:lnTo>
                        <a:cubicBezTo>
                          <a:pt x="3239" y="572"/>
                          <a:pt x="3221" y="590"/>
                          <a:pt x="3221" y="608"/>
                        </a:cubicBezTo>
                        <a:lnTo>
                          <a:pt x="3221" y="608"/>
                        </a:lnTo>
                        <a:cubicBezTo>
                          <a:pt x="3230" y="706"/>
                          <a:pt x="3328" y="786"/>
                          <a:pt x="3427" y="804"/>
                        </a:cubicBezTo>
                        <a:lnTo>
                          <a:pt x="3427" y="804"/>
                        </a:lnTo>
                        <a:cubicBezTo>
                          <a:pt x="3480" y="822"/>
                          <a:pt x="3534" y="831"/>
                          <a:pt x="3587" y="831"/>
                        </a:cubicBezTo>
                        <a:lnTo>
                          <a:pt x="3587" y="831"/>
                        </a:lnTo>
                        <a:cubicBezTo>
                          <a:pt x="3623" y="831"/>
                          <a:pt x="3659" y="839"/>
                          <a:pt x="3685" y="839"/>
                        </a:cubicBezTo>
                        <a:lnTo>
                          <a:pt x="3685" y="839"/>
                        </a:lnTo>
                        <a:cubicBezTo>
                          <a:pt x="3846" y="866"/>
                          <a:pt x="3998" y="964"/>
                          <a:pt x="4087" y="1098"/>
                        </a:cubicBezTo>
                        <a:lnTo>
                          <a:pt x="4087" y="1098"/>
                        </a:lnTo>
                        <a:cubicBezTo>
                          <a:pt x="4167" y="1232"/>
                          <a:pt x="4176" y="1500"/>
                          <a:pt x="4140" y="1669"/>
                        </a:cubicBezTo>
                        <a:lnTo>
                          <a:pt x="4140" y="1669"/>
                        </a:lnTo>
                        <a:cubicBezTo>
                          <a:pt x="4131" y="1669"/>
                          <a:pt x="4122" y="1678"/>
                          <a:pt x="4114" y="1678"/>
                        </a:cubicBezTo>
                        <a:lnTo>
                          <a:pt x="4114" y="1678"/>
                        </a:lnTo>
                        <a:cubicBezTo>
                          <a:pt x="3971" y="1732"/>
                          <a:pt x="3828" y="1794"/>
                          <a:pt x="3712" y="1865"/>
                        </a:cubicBezTo>
                        <a:lnTo>
                          <a:pt x="3712" y="1865"/>
                        </a:lnTo>
                        <a:cubicBezTo>
                          <a:pt x="3676" y="1865"/>
                          <a:pt x="3650" y="1874"/>
                          <a:pt x="3632" y="1883"/>
                        </a:cubicBezTo>
                        <a:lnTo>
                          <a:pt x="3632" y="1883"/>
                        </a:lnTo>
                        <a:cubicBezTo>
                          <a:pt x="3623" y="1883"/>
                          <a:pt x="3623" y="1883"/>
                          <a:pt x="3623" y="1883"/>
                        </a:cubicBezTo>
                        <a:lnTo>
                          <a:pt x="3623" y="1883"/>
                        </a:lnTo>
                        <a:cubicBezTo>
                          <a:pt x="3632" y="1874"/>
                          <a:pt x="3623" y="1856"/>
                          <a:pt x="3614" y="1848"/>
                        </a:cubicBezTo>
                        <a:lnTo>
                          <a:pt x="3614" y="1848"/>
                        </a:lnTo>
                        <a:cubicBezTo>
                          <a:pt x="3507" y="1767"/>
                          <a:pt x="3364" y="1740"/>
                          <a:pt x="3230" y="1776"/>
                        </a:cubicBezTo>
                        <a:lnTo>
                          <a:pt x="3230" y="1776"/>
                        </a:lnTo>
                        <a:cubicBezTo>
                          <a:pt x="3105" y="1803"/>
                          <a:pt x="2989" y="1892"/>
                          <a:pt x="2927" y="2008"/>
                        </a:cubicBezTo>
                        <a:lnTo>
                          <a:pt x="2927" y="2008"/>
                        </a:lnTo>
                        <a:cubicBezTo>
                          <a:pt x="2927" y="2026"/>
                          <a:pt x="2927" y="2044"/>
                          <a:pt x="2945" y="2053"/>
                        </a:cubicBezTo>
                        <a:lnTo>
                          <a:pt x="2945" y="2053"/>
                        </a:lnTo>
                        <a:cubicBezTo>
                          <a:pt x="2945" y="2053"/>
                          <a:pt x="2954" y="2062"/>
                          <a:pt x="2963" y="2062"/>
                        </a:cubicBezTo>
                        <a:lnTo>
                          <a:pt x="2963" y="2062"/>
                        </a:lnTo>
                        <a:cubicBezTo>
                          <a:pt x="2972" y="2062"/>
                          <a:pt x="2981" y="2053"/>
                          <a:pt x="2981" y="2044"/>
                        </a:cubicBezTo>
                        <a:lnTo>
                          <a:pt x="2981" y="2044"/>
                        </a:lnTo>
                        <a:lnTo>
                          <a:pt x="3025" y="1999"/>
                        </a:lnTo>
                        <a:cubicBezTo>
                          <a:pt x="3025" y="1999"/>
                          <a:pt x="3025" y="1981"/>
                          <a:pt x="3025" y="1972"/>
                        </a:cubicBezTo>
                        <a:lnTo>
                          <a:pt x="3025" y="1972"/>
                        </a:lnTo>
                        <a:cubicBezTo>
                          <a:pt x="3079" y="1910"/>
                          <a:pt x="3159" y="1856"/>
                          <a:pt x="3248" y="1830"/>
                        </a:cubicBezTo>
                        <a:lnTo>
                          <a:pt x="3248" y="1830"/>
                        </a:lnTo>
                        <a:cubicBezTo>
                          <a:pt x="3355" y="1803"/>
                          <a:pt x="3480" y="1830"/>
                          <a:pt x="3578" y="1892"/>
                        </a:cubicBezTo>
                        <a:lnTo>
                          <a:pt x="3578" y="1892"/>
                        </a:lnTo>
                        <a:cubicBezTo>
                          <a:pt x="3587" y="1901"/>
                          <a:pt x="3596" y="1901"/>
                          <a:pt x="3614" y="1901"/>
                        </a:cubicBezTo>
                        <a:lnTo>
                          <a:pt x="3614" y="1901"/>
                        </a:lnTo>
                        <a:cubicBezTo>
                          <a:pt x="3605" y="1901"/>
                          <a:pt x="3605" y="1910"/>
                          <a:pt x="3605" y="1919"/>
                        </a:cubicBezTo>
                        <a:lnTo>
                          <a:pt x="3605" y="1919"/>
                        </a:lnTo>
                        <a:cubicBezTo>
                          <a:pt x="3614" y="1919"/>
                          <a:pt x="3614" y="1919"/>
                          <a:pt x="3614" y="1919"/>
                        </a:cubicBezTo>
                        <a:lnTo>
                          <a:pt x="3614" y="1919"/>
                        </a:lnTo>
                        <a:cubicBezTo>
                          <a:pt x="3569" y="1955"/>
                          <a:pt x="3534" y="1981"/>
                          <a:pt x="3498" y="2008"/>
                        </a:cubicBezTo>
                        <a:lnTo>
                          <a:pt x="3498" y="2008"/>
                        </a:lnTo>
                        <a:cubicBezTo>
                          <a:pt x="3382" y="2133"/>
                          <a:pt x="3311" y="2267"/>
                          <a:pt x="3239" y="2392"/>
                        </a:cubicBezTo>
                        <a:lnTo>
                          <a:pt x="3239" y="2392"/>
                        </a:lnTo>
                        <a:cubicBezTo>
                          <a:pt x="3132" y="2561"/>
                          <a:pt x="3043" y="2731"/>
                          <a:pt x="2829" y="2829"/>
                        </a:cubicBezTo>
                        <a:lnTo>
                          <a:pt x="2829" y="2829"/>
                        </a:lnTo>
                        <a:cubicBezTo>
                          <a:pt x="2731" y="2882"/>
                          <a:pt x="2624" y="2945"/>
                          <a:pt x="2526" y="3007"/>
                        </a:cubicBezTo>
                        <a:lnTo>
                          <a:pt x="2526" y="3007"/>
                        </a:lnTo>
                        <a:cubicBezTo>
                          <a:pt x="2552" y="2900"/>
                          <a:pt x="2534" y="2775"/>
                          <a:pt x="2481" y="2677"/>
                        </a:cubicBezTo>
                        <a:lnTo>
                          <a:pt x="2481" y="2677"/>
                        </a:lnTo>
                        <a:cubicBezTo>
                          <a:pt x="2419" y="2552"/>
                          <a:pt x="2294" y="2463"/>
                          <a:pt x="2124" y="2401"/>
                        </a:cubicBezTo>
                        <a:lnTo>
                          <a:pt x="2124" y="2401"/>
                        </a:lnTo>
                        <a:cubicBezTo>
                          <a:pt x="2008" y="2374"/>
                          <a:pt x="1892" y="2356"/>
                          <a:pt x="1785" y="2338"/>
                        </a:cubicBezTo>
                        <a:lnTo>
                          <a:pt x="1785" y="2338"/>
                        </a:lnTo>
                        <a:cubicBezTo>
                          <a:pt x="1749" y="2338"/>
                          <a:pt x="1714" y="2329"/>
                          <a:pt x="1678" y="2329"/>
                        </a:cubicBezTo>
                        <a:lnTo>
                          <a:pt x="1678" y="2329"/>
                        </a:lnTo>
                        <a:cubicBezTo>
                          <a:pt x="1633" y="2320"/>
                          <a:pt x="1580" y="2311"/>
                          <a:pt x="1544" y="2285"/>
                        </a:cubicBezTo>
                        <a:lnTo>
                          <a:pt x="1544" y="2285"/>
                        </a:lnTo>
                        <a:cubicBezTo>
                          <a:pt x="1509" y="2267"/>
                          <a:pt x="1482" y="2231"/>
                          <a:pt x="1482" y="2187"/>
                        </a:cubicBezTo>
                        <a:lnTo>
                          <a:pt x="1482" y="2187"/>
                        </a:lnTo>
                        <a:cubicBezTo>
                          <a:pt x="1491" y="2169"/>
                          <a:pt x="1500" y="2151"/>
                          <a:pt x="1517" y="2142"/>
                        </a:cubicBezTo>
                        <a:lnTo>
                          <a:pt x="1517" y="2142"/>
                        </a:lnTo>
                        <a:cubicBezTo>
                          <a:pt x="1526" y="2133"/>
                          <a:pt x="1535" y="2133"/>
                          <a:pt x="1553" y="2133"/>
                        </a:cubicBezTo>
                        <a:lnTo>
                          <a:pt x="1553" y="2133"/>
                        </a:lnTo>
                        <a:cubicBezTo>
                          <a:pt x="1571" y="2142"/>
                          <a:pt x="1589" y="2133"/>
                          <a:pt x="1589" y="2115"/>
                        </a:cubicBezTo>
                        <a:lnTo>
                          <a:pt x="1589" y="2115"/>
                        </a:lnTo>
                        <a:cubicBezTo>
                          <a:pt x="1598" y="2097"/>
                          <a:pt x="1589" y="2079"/>
                          <a:pt x="1571" y="2079"/>
                        </a:cubicBezTo>
                        <a:lnTo>
                          <a:pt x="1571" y="2079"/>
                        </a:lnTo>
                        <a:cubicBezTo>
                          <a:pt x="1544" y="2062"/>
                          <a:pt x="1509" y="2071"/>
                          <a:pt x="1482" y="2088"/>
                        </a:cubicBezTo>
                        <a:lnTo>
                          <a:pt x="1482" y="2088"/>
                        </a:lnTo>
                        <a:cubicBezTo>
                          <a:pt x="1446" y="2106"/>
                          <a:pt x="1428" y="2142"/>
                          <a:pt x="1419" y="2187"/>
                        </a:cubicBezTo>
                        <a:lnTo>
                          <a:pt x="1419" y="2187"/>
                        </a:lnTo>
                        <a:cubicBezTo>
                          <a:pt x="1419" y="2240"/>
                          <a:pt x="1455" y="2303"/>
                          <a:pt x="1509" y="2338"/>
                        </a:cubicBezTo>
                        <a:lnTo>
                          <a:pt x="1509" y="2338"/>
                        </a:lnTo>
                        <a:cubicBezTo>
                          <a:pt x="1562" y="2374"/>
                          <a:pt x="1616" y="2383"/>
                          <a:pt x="1669" y="2392"/>
                        </a:cubicBezTo>
                        <a:lnTo>
                          <a:pt x="1669" y="2392"/>
                        </a:lnTo>
                        <a:cubicBezTo>
                          <a:pt x="1705" y="2392"/>
                          <a:pt x="1741" y="2401"/>
                          <a:pt x="1776" y="2401"/>
                        </a:cubicBezTo>
                        <a:lnTo>
                          <a:pt x="1776" y="2401"/>
                        </a:lnTo>
                        <a:cubicBezTo>
                          <a:pt x="1883" y="2418"/>
                          <a:pt x="1999" y="2427"/>
                          <a:pt x="2097" y="2463"/>
                        </a:cubicBezTo>
                        <a:lnTo>
                          <a:pt x="2097" y="2463"/>
                        </a:lnTo>
                        <a:cubicBezTo>
                          <a:pt x="2258" y="2517"/>
                          <a:pt x="2374" y="2597"/>
                          <a:pt x="2427" y="2713"/>
                        </a:cubicBezTo>
                        <a:lnTo>
                          <a:pt x="2427" y="2713"/>
                        </a:lnTo>
                        <a:cubicBezTo>
                          <a:pt x="2490" y="2838"/>
                          <a:pt x="2499" y="3016"/>
                          <a:pt x="2410" y="3088"/>
                        </a:cubicBezTo>
                        <a:lnTo>
                          <a:pt x="2410" y="3088"/>
                        </a:lnTo>
                        <a:cubicBezTo>
                          <a:pt x="2410" y="3088"/>
                          <a:pt x="2410" y="3088"/>
                          <a:pt x="2410" y="3088"/>
                        </a:cubicBezTo>
                        <a:lnTo>
                          <a:pt x="2410" y="3088"/>
                        </a:lnTo>
                        <a:cubicBezTo>
                          <a:pt x="2178" y="3248"/>
                          <a:pt x="1990" y="3435"/>
                          <a:pt x="1830" y="3641"/>
                        </a:cubicBezTo>
                        <a:lnTo>
                          <a:pt x="1830" y="3641"/>
                        </a:lnTo>
                        <a:cubicBezTo>
                          <a:pt x="1856" y="3435"/>
                          <a:pt x="1776" y="3221"/>
                          <a:pt x="1598" y="3088"/>
                        </a:cubicBezTo>
                        <a:lnTo>
                          <a:pt x="1598" y="3088"/>
                        </a:lnTo>
                        <a:cubicBezTo>
                          <a:pt x="1589" y="3079"/>
                          <a:pt x="1571" y="3079"/>
                          <a:pt x="1562" y="3096"/>
                        </a:cubicBezTo>
                        <a:lnTo>
                          <a:pt x="1562" y="3096"/>
                        </a:lnTo>
                        <a:cubicBezTo>
                          <a:pt x="1544" y="3105"/>
                          <a:pt x="1553" y="3123"/>
                          <a:pt x="1562" y="3132"/>
                        </a:cubicBezTo>
                        <a:lnTo>
                          <a:pt x="1562" y="3132"/>
                        </a:lnTo>
                        <a:cubicBezTo>
                          <a:pt x="1767" y="3293"/>
                          <a:pt x="1830" y="3578"/>
                          <a:pt x="1714" y="3801"/>
                        </a:cubicBezTo>
                        <a:lnTo>
                          <a:pt x="1714" y="3801"/>
                        </a:lnTo>
                        <a:cubicBezTo>
                          <a:pt x="1714" y="3801"/>
                          <a:pt x="1714" y="3801"/>
                          <a:pt x="1714" y="3801"/>
                        </a:cubicBezTo>
                        <a:lnTo>
                          <a:pt x="1714" y="3801"/>
                        </a:lnTo>
                        <a:cubicBezTo>
                          <a:pt x="1669" y="3864"/>
                          <a:pt x="1633" y="3935"/>
                          <a:pt x="1598" y="3998"/>
                        </a:cubicBezTo>
                        <a:lnTo>
                          <a:pt x="1598" y="3998"/>
                        </a:lnTo>
                        <a:cubicBezTo>
                          <a:pt x="1598" y="3998"/>
                          <a:pt x="1598" y="3998"/>
                          <a:pt x="1598" y="4006"/>
                        </a:cubicBezTo>
                        <a:lnTo>
                          <a:pt x="1598" y="4006"/>
                        </a:lnTo>
                        <a:cubicBezTo>
                          <a:pt x="1509" y="4167"/>
                          <a:pt x="1446" y="4345"/>
                          <a:pt x="1410" y="4524"/>
                        </a:cubicBezTo>
                        <a:lnTo>
                          <a:pt x="1410" y="4524"/>
                        </a:lnTo>
                        <a:cubicBezTo>
                          <a:pt x="1330" y="4899"/>
                          <a:pt x="1375" y="5273"/>
                          <a:pt x="1509" y="5603"/>
                        </a:cubicBezTo>
                        <a:lnTo>
                          <a:pt x="1509" y="5603"/>
                        </a:lnTo>
                        <a:cubicBezTo>
                          <a:pt x="1500" y="5594"/>
                          <a:pt x="1491" y="5594"/>
                          <a:pt x="1482" y="5594"/>
                        </a:cubicBezTo>
                        <a:lnTo>
                          <a:pt x="1482" y="5594"/>
                        </a:lnTo>
                        <a:cubicBezTo>
                          <a:pt x="1178" y="5514"/>
                          <a:pt x="902" y="5380"/>
                          <a:pt x="688" y="5193"/>
                        </a:cubicBezTo>
                        <a:lnTo>
                          <a:pt x="688" y="5193"/>
                        </a:lnTo>
                        <a:cubicBezTo>
                          <a:pt x="688" y="5193"/>
                          <a:pt x="688" y="5193"/>
                          <a:pt x="688" y="5193"/>
                        </a:cubicBezTo>
                        <a:lnTo>
                          <a:pt x="688" y="5193"/>
                        </a:lnTo>
                        <a:cubicBezTo>
                          <a:pt x="697" y="5175"/>
                          <a:pt x="679" y="5157"/>
                          <a:pt x="670" y="5157"/>
                        </a:cubicBezTo>
                        <a:lnTo>
                          <a:pt x="670" y="5157"/>
                        </a:lnTo>
                        <a:cubicBezTo>
                          <a:pt x="625" y="5139"/>
                          <a:pt x="608" y="5095"/>
                          <a:pt x="616" y="5050"/>
                        </a:cubicBezTo>
                        <a:lnTo>
                          <a:pt x="616" y="5050"/>
                        </a:lnTo>
                        <a:cubicBezTo>
                          <a:pt x="625" y="5006"/>
                          <a:pt x="661" y="4952"/>
                          <a:pt x="688" y="4916"/>
                        </a:cubicBezTo>
                        <a:lnTo>
                          <a:pt x="688" y="4916"/>
                        </a:lnTo>
                        <a:lnTo>
                          <a:pt x="947" y="4568"/>
                        </a:lnTo>
                        <a:cubicBezTo>
                          <a:pt x="955" y="4551"/>
                          <a:pt x="955" y="4533"/>
                          <a:pt x="938" y="4524"/>
                        </a:cubicBezTo>
                        <a:lnTo>
                          <a:pt x="938" y="4524"/>
                        </a:lnTo>
                        <a:cubicBezTo>
                          <a:pt x="929" y="4506"/>
                          <a:pt x="911" y="4515"/>
                          <a:pt x="893" y="4524"/>
                        </a:cubicBezTo>
                        <a:lnTo>
                          <a:pt x="893" y="4524"/>
                        </a:lnTo>
                        <a:lnTo>
                          <a:pt x="634" y="4881"/>
                        </a:lnTo>
                        <a:cubicBezTo>
                          <a:pt x="608" y="4925"/>
                          <a:pt x="563" y="4979"/>
                          <a:pt x="554" y="5041"/>
                        </a:cubicBezTo>
                        <a:lnTo>
                          <a:pt x="554" y="5041"/>
                        </a:lnTo>
                        <a:cubicBezTo>
                          <a:pt x="554" y="5050"/>
                          <a:pt x="554" y="5059"/>
                          <a:pt x="554" y="5068"/>
                        </a:cubicBezTo>
                        <a:lnTo>
                          <a:pt x="554" y="5068"/>
                        </a:lnTo>
                        <a:cubicBezTo>
                          <a:pt x="545" y="5059"/>
                          <a:pt x="545" y="5050"/>
                          <a:pt x="536" y="5050"/>
                        </a:cubicBezTo>
                        <a:lnTo>
                          <a:pt x="536" y="5050"/>
                        </a:lnTo>
                        <a:cubicBezTo>
                          <a:pt x="161" y="4622"/>
                          <a:pt x="72" y="3998"/>
                          <a:pt x="331" y="3560"/>
                        </a:cubicBezTo>
                        <a:lnTo>
                          <a:pt x="331" y="3560"/>
                        </a:lnTo>
                        <a:cubicBezTo>
                          <a:pt x="331" y="3551"/>
                          <a:pt x="340" y="3543"/>
                          <a:pt x="340" y="3534"/>
                        </a:cubicBezTo>
                        <a:lnTo>
                          <a:pt x="340" y="3534"/>
                        </a:lnTo>
                        <a:cubicBezTo>
                          <a:pt x="349" y="3623"/>
                          <a:pt x="385" y="3712"/>
                          <a:pt x="465" y="3792"/>
                        </a:cubicBezTo>
                        <a:lnTo>
                          <a:pt x="465" y="3792"/>
                        </a:lnTo>
                        <a:cubicBezTo>
                          <a:pt x="563" y="3882"/>
                          <a:pt x="697" y="3935"/>
                          <a:pt x="839" y="3935"/>
                        </a:cubicBezTo>
                        <a:lnTo>
                          <a:pt x="839" y="3935"/>
                        </a:lnTo>
                        <a:cubicBezTo>
                          <a:pt x="857" y="3935"/>
                          <a:pt x="884" y="3935"/>
                          <a:pt x="911" y="3926"/>
                        </a:cubicBezTo>
                        <a:lnTo>
                          <a:pt x="911" y="3926"/>
                        </a:lnTo>
                        <a:cubicBezTo>
                          <a:pt x="929" y="3926"/>
                          <a:pt x="947" y="3908"/>
                          <a:pt x="938" y="3890"/>
                        </a:cubicBezTo>
                        <a:lnTo>
                          <a:pt x="938" y="3890"/>
                        </a:lnTo>
                        <a:cubicBezTo>
                          <a:pt x="938" y="3873"/>
                          <a:pt x="920" y="3864"/>
                          <a:pt x="902" y="3864"/>
                        </a:cubicBezTo>
                        <a:lnTo>
                          <a:pt x="902" y="3864"/>
                        </a:lnTo>
                        <a:cubicBezTo>
                          <a:pt x="759" y="3890"/>
                          <a:pt x="608" y="3846"/>
                          <a:pt x="509" y="3748"/>
                        </a:cubicBezTo>
                        <a:lnTo>
                          <a:pt x="509" y="3748"/>
                        </a:lnTo>
                        <a:cubicBezTo>
                          <a:pt x="402" y="3650"/>
                          <a:pt x="393" y="3534"/>
                          <a:pt x="402" y="3391"/>
                        </a:cubicBezTo>
                        <a:lnTo>
                          <a:pt x="402" y="3391"/>
                        </a:lnTo>
                        <a:cubicBezTo>
                          <a:pt x="474" y="3195"/>
                          <a:pt x="474" y="2998"/>
                          <a:pt x="474" y="2802"/>
                        </a:cubicBezTo>
                        <a:lnTo>
                          <a:pt x="474" y="2802"/>
                        </a:lnTo>
                        <a:cubicBezTo>
                          <a:pt x="474" y="2650"/>
                          <a:pt x="465" y="2499"/>
                          <a:pt x="500" y="2356"/>
                        </a:cubicBezTo>
                        <a:lnTo>
                          <a:pt x="500" y="2356"/>
                        </a:lnTo>
                        <a:cubicBezTo>
                          <a:pt x="500" y="2418"/>
                          <a:pt x="518" y="2481"/>
                          <a:pt x="545" y="2534"/>
                        </a:cubicBezTo>
                        <a:lnTo>
                          <a:pt x="545" y="2534"/>
                        </a:lnTo>
                        <a:cubicBezTo>
                          <a:pt x="634" y="2722"/>
                          <a:pt x="822" y="2847"/>
                          <a:pt x="1027" y="2865"/>
                        </a:cubicBezTo>
                        <a:lnTo>
                          <a:pt x="1027" y="2865"/>
                        </a:lnTo>
                        <a:lnTo>
                          <a:pt x="1027" y="2865"/>
                        </a:lnTo>
                        <a:lnTo>
                          <a:pt x="1027" y="2865"/>
                        </a:lnTo>
                        <a:cubicBezTo>
                          <a:pt x="1045" y="2865"/>
                          <a:pt x="1054" y="2847"/>
                          <a:pt x="1063" y="2838"/>
                        </a:cubicBezTo>
                        <a:lnTo>
                          <a:pt x="1063" y="2838"/>
                        </a:lnTo>
                        <a:cubicBezTo>
                          <a:pt x="1063" y="2820"/>
                          <a:pt x="1045" y="2802"/>
                          <a:pt x="1027" y="2802"/>
                        </a:cubicBezTo>
                        <a:lnTo>
                          <a:pt x="1027" y="2802"/>
                        </a:lnTo>
                        <a:cubicBezTo>
                          <a:pt x="848" y="2784"/>
                          <a:pt x="679" y="2668"/>
                          <a:pt x="608" y="2508"/>
                        </a:cubicBezTo>
                        <a:lnTo>
                          <a:pt x="608" y="2508"/>
                        </a:lnTo>
                        <a:cubicBezTo>
                          <a:pt x="527" y="2347"/>
                          <a:pt x="545" y="2142"/>
                          <a:pt x="652" y="1999"/>
                        </a:cubicBezTo>
                        <a:lnTo>
                          <a:pt x="652" y="1999"/>
                        </a:lnTo>
                        <a:cubicBezTo>
                          <a:pt x="652" y="1999"/>
                          <a:pt x="652" y="1999"/>
                          <a:pt x="652" y="1999"/>
                        </a:cubicBezTo>
                        <a:lnTo>
                          <a:pt x="652" y="1999"/>
                        </a:lnTo>
                        <a:cubicBezTo>
                          <a:pt x="768" y="1848"/>
                          <a:pt x="947" y="1714"/>
                          <a:pt x="1125" y="1580"/>
                        </a:cubicBezTo>
                        <a:lnTo>
                          <a:pt x="1125" y="1580"/>
                        </a:lnTo>
                        <a:cubicBezTo>
                          <a:pt x="1303" y="1446"/>
                          <a:pt x="1500" y="1312"/>
                          <a:pt x="1616" y="1152"/>
                        </a:cubicBezTo>
                        <a:lnTo>
                          <a:pt x="1616" y="1152"/>
                        </a:lnTo>
                        <a:cubicBezTo>
                          <a:pt x="1767" y="1152"/>
                          <a:pt x="1919" y="1232"/>
                          <a:pt x="2008" y="1357"/>
                        </a:cubicBezTo>
                        <a:lnTo>
                          <a:pt x="2008" y="1357"/>
                        </a:lnTo>
                        <a:cubicBezTo>
                          <a:pt x="2097" y="1491"/>
                          <a:pt x="2115" y="1678"/>
                          <a:pt x="2044" y="1821"/>
                        </a:cubicBezTo>
                        <a:lnTo>
                          <a:pt x="2044" y="1821"/>
                        </a:lnTo>
                        <a:cubicBezTo>
                          <a:pt x="2035" y="1839"/>
                          <a:pt x="2044" y="1856"/>
                          <a:pt x="2062" y="1865"/>
                        </a:cubicBezTo>
                        <a:lnTo>
                          <a:pt x="2062" y="1865"/>
                        </a:lnTo>
                        <a:cubicBezTo>
                          <a:pt x="2062" y="1865"/>
                          <a:pt x="2071" y="1865"/>
                          <a:pt x="2071" y="1865"/>
                        </a:cubicBezTo>
                        <a:lnTo>
                          <a:pt x="2071" y="1865"/>
                        </a:lnTo>
                        <a:cubicBezTo>
                          <a:pt x="2088" y="1865"/>
                          <a:pt x="2097" y="1856"/>
                          <a:pt x="2097" y="1848"/>
                        </a:cubicBezTo>
                        <a:lnTo>
                          <a:pt x="2097" y="1848"/>
                        </a:lnTo>
                        <a:cubicBezTo>
                          <a:pt x="2178" y="1687"/>
                          <a:pt x="2160" y="1473"/>
                          <a:pt x="2062" y="1321"/>
                        </a:cubicBezTo>
                        <a:lnTo>
                          <a:pt x="2062" y="1321"/>
                        </a:lnTo>
                        <a:cubicBezTo>
                          <a:pt x="1972" y="1187"/>
                          <a:pt x="1821" y="1098"/>
                          <a:pt x="1660" y="1089"/>
                        </a:cubicBezTo>
                        <a:lnTo>
                          <a:pt x="1660" y="1089"/>
                        </a:lnTo>
                        <a:cubicBezTo>
                          <a:pt x="1678" y="1054"/>
                          <a:pt x="1696" y="1018"/>
                          <a:pt x="1714" y="982"/>
                        </a:cubicBezTo>
                        <a:lnTo>
                          <a:pt x="1714" y="982"/>
                        </a:lnTo>
                        <a:cubicBezTo>
                          <a:pt x="1821" y="706"/>
                          <a:pt x="2062" y="456"/>
                          <a:pt x="2365" y="295"/>
                        </a:cubicBezTo>
                        <a:lnTo>
                          <a:pt x="2365" y="295"/>
                        </a:lnTo>
                        <a:cubicBezTo>
                          <a:pt x="2303" y="474"/>
                          <a:pt x="2338" y="679"/>
                          <a:pt x="2445" y="848"/>
                        </a:cubicBezTo>
                        <a:lnTo>
                          <a:pt x="2445" y="848"/>
                        </a:lnTo>
                        <a:cubicBezTo>
                          <a:pt x="2472" y="884"/>
                          <a:pt x="2508" y="920"/>
                          <a:pt x="2552" y="947"/>
                        </a:cubicBezTo>
                        <a:lnTo>
                          <a:pt x="2552" y="947"/>
                        </a:lnTo>
                        <a:cubicBezTo>
                          <a:pt x="2570" y="947"/>
                          <a:pt x="2579" y="947"/>
                          <a:pt x="2597" y="947"/>
                        </a:cubicBezTo>
                        <a:lnTo>
                          <a:pt x="2597" y="947"/>
                        </a:lnTo>
                        <a:cubicBezTo>
                          <a:pt x="2642" y="947"/>
                          <a:pt x="2686" y="929"/>
                          <a:pt x="2704" y="893"/>
                        </a:cubicBezTo>
                        <a:lnTo>
                          <a:pt x="2704" y="893"/>
                        </a:lnTo>
                        <a:cubicBezTo>
                          <a:pt x="2713" y="875"/>
                          <a:pt x="2704" y="857"/>
                          <a:pt x="2686" y="848"/>
                        </a:cubicBezTo>
                        <a:lnTo>
                          <a:pt x="2686" y="848"/>
                        </a:lnTo>
                        <a:cubicBezTo>
                          <a:pt x="2668" y="839"/>
                          <a:pt x="2650" y="848"/>
                          <a:pt x="2642" y="866"/>
                        </a:cubicBezTo>
                        <a:lnTo>
                          <a:pt x="2642" y="866"/>
                        </a:lnTo>
                        <a:cubicBezTo>
                          <a:pt x="2642" y="875"/>
                          <a:pt x="2615" y="884"/>
                          <a:pt x="2597" y="884"/>
                        </a:cubicBezTo>
                        <a:lnTo>
                          <a:pt x="2597" y="884"/>
                        </a:lnTo>
                        <a:cubicBezTo>
                          <a:pt x="2588" y="884"/>
                          <a:pt x="2579" y="884"/>
                          <a:pt x="2579" y="884"/>
                        </a:cubicBezTo>
                        <a:moveTo>
                          <a:pt x="6701" y="1589"/>
                        </a:moveTo>
                        <a:cubicBezTo>
                          <a:pt x="6710" y="1571"/>
                          <a:pt x="6710" y="1553"/>
                          <a:pt x="6701" y="1544"/>
                        </a:cubicBezTo>
                        <a:lnTo>
                          <a:pt x="6701" y="1544"/>
                        </a:lnTo>
                        <a:cubicBezTo>
                          <a:pt x="6656" y="1500"/>
                          <a:pt x="6594" y="1286"/>
                          <a:pt x="6611" y="1250"/>
                        </a:cubicBezTo>
                        <a:lnTo>
                          <a:pt x="6611" y="1250"/>
                        </a:lnTo>
                        <a:cubicBezTo>
                          <a:pt x="6629" y="1205"/>
                          <a:pt x="6683" y="1170"/>
                          <a:pt x="6736" y="1170"/>
                        </a:cubicBezTo>
                        <a:lnTo>
                          <a:pt x="6736" y="1170"/>
                        </a:lnTo>
                        <a:cubicBezTo>
                          <a:pt x="6736" y="1170"/>
                          <a:pt x="6736" y="1170"/>
                          <a:pt x="6745" y="1170"/>
                        </a:cubicBezTo>
                        <a:lnTo>
                          <a:pt x="6745" y="1170"/>
                        </a:lnTo>
                        <a:cubicBezTo>
                          <a:pt x="6870" y="1161"/>
                          <a:pt x="6995" y="1223"/>
                          <a:pt x="7111" y="1286"/>
                        </a:cubicBezTo>
                        <a:lnTo>
                          <a:pt x="7111" y="1286"/>
                        </a:lnTo>
                        <a:cubicBezTo>
                          <a:pt x="7254" y="1357"/>
                          <a:pt x="7405" y="1437"/>
                          <a:pt x="7575" y="1384"/>
                        </a:cubicBezTo>
                        <a:lnTo>
                          <a:pt x="7575" y="1384"/>
                        </a:lnTo>
                        <a:cubicBezTo>
                          <a:pt x="7843" y="1303"/>
                          <a:pt x="8155" y="1232"/>
                          <a:pt x="8449" y="1303"/>
                        </a:cubicBezTo>
                        <a:lnTo>
                          <a:pt x="8449" y="1303"/>
                        </a:lnTo>
                        <a:cubicBezTo>
                          <a:pt x="8467" y="1303"/>
                          <a:pt x="8494" y="1312"/>
                          <a:pt x="8521" y="1321"/>
                        </a:cubicBezTo>
                        <a:lnTo>
                          <a:pt x="8521" y="1321"/>
                        </a:lnTo>
                        <a:cubicBezTo>
                          <a:pt x="8592" y="1410"/>
                          <a:pt x="8628" y="1535"/>
                          <a:pt x="8601" y="1642"/>
                        </a:cubicBezTo>
                        <a:lnTo>
                          <a:pt x="8601" y="1642"/>
                        </a:lnTo>
                        <a:cubicBezTo>
                          <a:pt x="8574" y="1749"/>
                          <a:pt x="8494" y="1848"/>
                          <a:pt x="8387" y="1892"/>
                        </a:cubicBezTo>
                        <a:lnTo>
                          <a:pt x="8387" y="1892"/>
                        </a:lnTo>
                        <a:cubicBezTo>
                          <a:pt x="8378" y="1901"/>
                          <a:pt x="8369" y="1919"/>
                          <a:pt x="8378" y="1937"/>
                        </a:cubicBezTo>
                        <a:lnTo>
                          <a:pt x="8378" y="1937"/>
                        </a:lnTo>
                        <a:cubicBezTo>
                          <a:pt x="8378" y="1946"/>
                          <a:pt x="8387" y="1955"/>
                          <a:pt x="8405" y="1955"/>
                        </a:cubicBezTo>
                        <a:lnTo>
                          <a:pt x="8405" y="1955"/>
                        </a:lnTo>
                        <a:cubicBezTo>
                          <a:pt x="8405" y="1955"/>
                          <a:pt x="8413" y="1955"/>
                          <a:pt x="8413" y="1955"/>
                        </a:cubicBezTo>
                        <a:lnTo>
                          <a:pt x="8413" y="1955"/>
                        </a:lnTo>
                        <a:cubicBezTo>
                          <a:pt x="8538" y="1901"/>
                          <a:pt x="8636" y="1785"/>
                          <a:pt x="8663" y="1651"/>
                        </a:cubicBezTo>
                        <a:lnTo>
                          <a:pt x="8663" y="1651"/>
                        </a:lnTo>
                        <a:cubicBezTo>
                          <a:pt x="8681" y="1562"/>
                          <a:pt x="8672" y="1464"/>
                          <a:pt x="8628" y="1375"/>
                        </a:cubicBezTo>
                        <a:lnTo>
                          <a:pt x="8628" y="1375"/>
                        </a:lnTo>
                        <a:cubicBezTo>
                          <a:pt x="9011" y="1607"/>
                          <a:pt x="9243" y="2195"/>
                          <a:pt x="9270" y="2677"/>
                        </a:cubicBezTo>
                        <a:lnTo>
                          <a:pt x="9270" y="2677"/>
                        </a:lnTo>
                        <a:cubicBezTo>
                          <a:pt x="9199" y="2775"/>
                          <a:pt x="9047" y="2784"/>
                          <a:pt x="8931" y="2757"/>
                        </a:cubicBezTo>
                        <a:lnTo>
                          <a:pt x="8931" y="2757"/>
                        </a:lnTo>
                        <a:cubicBezTo>
                          <a:pt x="8886" y="2749"/>
                          <a:pt x="8833" y="2731"/>
                          <a:pt x="8788" y="2713"/>
                        </a:cubicBezTo>
                        <a:lnTo>
                          <a:pt x="8788" y="2713"/>
                        </a:lnTo>
                        <a:cubicBezTo>
                          <a:pt x="8699" y="2686"/>
                          <a:pt x="8610" y="2659"/>
                          <a:pt x="8521" y="2650"/>
                        </a:cubicBezTo>
                        <a:lnTo>
                          <a:pt x="8521" y="2650"/>
                        </a:lnTo>
                        <a:cubicBezTo>
                          <a:pt x="8351" y="2642"/>
                          <a:pt x="8182" y="2731"/>
                          <a:pt x="8083" y="2865"/>
                        </a:cubicBezTo>
                        <a:lnTo>
                          <a:pt x="8083" y="2865"/>
                        </a:lnTo>
                        <a:cubicBezTo>
                          <a:pt x="8074" y="2882"/>
                          <a:pt x="8074" y="2900"/>
                          <a:pt x="8092" y="2909"/>
                        </a:cubicBezTo>
                        <a:lnTo>
                          <a:pt x="8092" y="2909"/>
                        </a:lnTo>
                        <a:cubicBezTo>
                          <a:pt x="8101" y="2918"/>
                          <a:pt x="8101" y="2918"/>
                          <a:pt x="8110" y="2918"/>
                        </a:cubicBezTo>
                        <a:lnTo>
                          <a:pt x="8110" y="2918"/>
                        </a:lnTo>
                        <a:cubicBezTo>
                          <a:pt x="8119" y="2918"/>
                          <a:pt x="8128" y="2909"/>
                          <a:pt x="8137" y="2900"/>
                        </a:cubicBezTo>
                        <a:lnTo>
                          <a:pt x="8137" y="2900"/>
                        </a:lnTo>
                        <a:cubicBezTo>
                          <a:pt x="8217" y="2784"/>
                          <a:pt x="8369" y="2713"/>
                          <a:pt x="8521" y="2713"/>
                        </a:cubicBezTo>
                        <a:lnTo>
                          <a:pt x="8521" y="2713"/>
                        </a:lnTo>
                        <a:cubicBezTo>
                          <a:pt x="8601" y="2722"/>
                          <a:pt x="8681" y="2749"/>
                          <a:pt x="8761" y="2775"/>
                        </a:cubicBezTo>
                        <a:lnTo>
                          <a:pt x="8761" y="2775"/>
                        </a:lnTo>
                        <a:cubicBezTo>
                          <a:pt x="8815" y="2784"/>
                          <a:pt x="8868" y="2802"/>
                          <a:pt x="8922" y="2820"/>
                        </a:cubicBezTo>
                        <a:lnTo>
                          <a:pt x="8922" y="2820"/>
                        </a:lnTo>
                        <a:cubicBezTo>
                          <a:pt x="9029" y="2847"/>
                          <a:pt x="9172" y="2838"/>
                          <a:pt x="9270" y="2757"/>
                        </a:cubicBezTo>
                        <a:lnTo>
                          <a:pt x="9270" y="2757"/>
                        </a:lnTo>
                        <a:cubicBezTo>
                          <a:pt x="9270" y="2820"/>
                          <a:pt x="9270" y="2882"/>
                          <a:pt x="9261" y="2945"/>
                        </a:cubicBezTo>
                        <a:lnTo>
                          <a:pt x="9261" y="2945"/>
                        </a:lnTo>
                        <a:cubicBezTo>
                          <a:pt x="9199" y="3400"/>
                          <a:pt x="8904" y="3792"/>
                          <a:pt x="8645" y="4140"/>
                        </a:cubicBezTo>
                        <a:lnTo>
                          <a:pt x="8645" y="4140"/>
                        </a:lnTo>
                        <a:cubicBezTo>
                          <a:pt x="8574" y="4229"/>
                          <a:pt x="8503" y="4319"/>
                          <a:pt x="8431" y="4408"/>
                        </a:cubicBezTo>
                        <a:lnTo>
                          <a:pt x="8431" y="4408"/>
                        </a:lnTo>
                        <a:cubicBezTo>
                          <a:pt x="8396" y="4212"/>
                          <a:pt x="8262" y="3962"/>
                          <a:pt x="8119" y="3864"/>
                        </a:cubicBezTo>
                        <a:lnTo>
                          <a:pt x="8119" y="3864"/>
                        </a:lnTo>
                        <a:cubicBezTo>
                          <a:pt x="7950" y="3757"/>
                          <a:pt x="7727" y="3730"/>
                          <a:pt x="7530" y="3801"/>
                        </a:cubicBezTo>
                        <a:lnTo>
                          <a:pt x="7530" y="3801"/>
                        </a:lnTo>
                        <a:cubicBezTo>
                          <a:pt x="7530" y="3801"/>
                          <a:pt x="7521" y="3810"/>
                          <a:pt x="7512" y="3819"/>
                        </a:cubicBezTo>
                        <a:lnTo>
                          <a:pt x="7512" y="3819"/>
                        </a:lnTo>
                        <a:cubicBezTo>
                          <a:pt x="7512" y="3828"/>
                          <a:pt x="7512" y="3837"/>
                          <a:pt x="7512" y="3846"/>
                        </a:cubicBezTo>
                        <a:lnTo>
                          <a:pt x="7512" y="3846"/>
                        </a:lnTo>
                        <a:cubicBezTo>
                          <a:pt x="7539" y="3899"/>
                          <a:pt x="7611" y="3926"/>
                          <a:pt x="7664" y="3908"/>
                        </a:cubicBezTo>
                        <a:lnTo>
                          <a:pt x="7664" y="3908"/>
                        </a:lnTo>
                        <a:cubicBezTo>
                          <a:pt x="7682" y="3899"/>
                          <a:pt x="7691" y="3882"/>
                          <a:pt x="7682" y="3864"/>
                        </a:cubicBezTo>
                        <a:lnTo>
                          <a:pt x="7682" y="3864"/>
                        </a:lnTo>
                        <a:cubicBezTo>
                          <a:pt x="7673" y="3846"/>
                          <a:pt x="7655" y="3837"/>
                          <a:pt x="7637" y="3846"/>
                        </a:cubicBezTo>
                        <a:lnTo>
                          <a:pt x="7637" y="3846"/>
                        </a:lnTo>
                        <a:cubicBezTo>
                          <a:pt x="7628" y="3846"/>
                          <a:pt x="7619" y="3846"/>
                          <a:pt x="7611" y="3846"/>
                        </a:cubicBezTo>
                        <a:lnTo>
                          <a:pt x="7611" y="3846"/>
                        </a:lnTo>
                        <a:cubicBezTo>
                          <a:pt x="7762" y="3801"/>
                          <a:pt x="7941" y="3828"/>
                          <a:pt x="8083" y="3917"/>
                        </a:cubicBezTo>
                        <a:lnTo>
                          <a:pt x="8083" y="3917"/>
                        </a:lnTo>
                        <a:cubicBezTo>
                          <a:pt x="8226" y="4015"/>
                          <a:pt x="8360" y="4292"/>
                          <a:pt x="8378" y="4479"/>
                        </a:cubicBezTo>
                        <a:lnTo>
                          <a:pt x="8378" y="4479"/>
                        </a:lnTo>
                        <a:cubicBezTo>
                          <a:pt x="8280" y="4595"/>
                          <a:pt x="8173" y="4720"/>
                          <a:pt x="8048" y="4818"/>
                        </a:cubicBezTo>
                        <a:lnTo>
                          <a:pt x="8048" y="4818"/>
                        </a:lnTo>
                        <a:cubicBezTo>
                          <a:pt x="7869" y="4979"/>
                          <a:pt x="7664" y="5104"/>
                          <a:pt x="7459" y="5229"/>
                        </a:cubicBezTo>
                        <a:lnTo>
                          <a:pt x="7459" y="5229"/>
                        </a:lnTo>
                        <a:cubicBezTo>
                          <a:pt x="7423" y="5246"/>
                          <a:pt x="7396" y="5273"/>
                          <a:pt x="7361" y="5291"/>
                        </a:cubicBezTo>
                        <a:lnTo>
                          <a:pt x="7361" y="5291"/>
                        </a:lnTo>
                        <a:cubicBezTo>
                          <a:pt x="7396" y="4881"/>
                          <a:pt x="7120" y="4470"/>
                          <a:pt x="6718" y="4372"/>
                        </a:cubicBezTo>
                        <a:lnTo>
                          <a:pt x="6718" y="4372"/>
                        </a:lnTo>
                        <a:cubicBezTo>
                          <a:pt x="6576" y="4328"/>
                          <a:pt x="6424" y="4328"/>
                          <a:pt x="6272" y="4328"/>
                        </a:cubicBezTo>
                        <a:lnTo>
                          <a:pt x="6272" y="4328"/>
                        </a:lnTo>
                        <a:cubicBezTo>
                          <a:pt x="6049" y="4328"/>
                          <a:pt x="5844" y="4328"/>
                          <a:pt x="5675" y="4212"/>
                        </a:cubicBezTo>
                        <a:lnTo>
                          <a:pt x="5675" y="4212"/>
                        </a:lnTo>
                        <a:cubicBezTo>
                          <a:pt x="5657" y="4203"/>
                          <a:pt x="5639" y="4203"/>
                          <a:pt x="5630" y="4221"/>
                        </a:cubicBezTo>
                        <a:lnTo>
                          <a:pt x="5630" y="4221"/>
                        </a:lnTo>
                        <a:cubicBezTo>
                          <a:pt x="5621" y="4229"/>
                          <a:pt x="5621" y="4256"/>
                          <a:pt x="5639" y="4265"/>
                        </a:cubicBezTo>
                        <a:lnTo>
                          <a:pt x="5639" y="4265"/>
                        </a:lnTo>
                        <a:cubicBezTo>
                          <a:pt x="5826" y="4390"/>
                          <a:pt x="6049" y="4390"/>
                          <a:pt x="6272" y="4390"/>
                        </a:cubicBezTo>
                        <a:lnTo>
                          <a:pt x="6272" y="4390"/>
                        </a:lnTo>
                        <a:cubicBezTo>
                          <a:pt x="6415" y="4390"/>
                          <a:pt x="6567" y="4390"/>
                          <a:pt x="6701" y="4435"/>
                        </a:cubicBezTo>
                        <a:lnTo>
                          <a:pt x="6701" y="4435"/>
                        </a:lnTo>
                        <a:cubicBezTo>
                          <a:pt x="7075" y="4533"/>
                          <a:pt x="7343" y="4934"/>
                          <a:pt x="7298" y="5318"/>
                        </a:cubicBezTo>
                        <a:lnTo>
                          <a:pt x="7298" y="5318"/>
                        </a:lnTo>
                        <a:cubicBezTo>
                          <a:pt x="7289" y="5318"/>
                          <a:pt x="7298" y="5327"/>
                          <a:pt x="7298" y="5327"/>
                        </a:cubicBezTo>
                        <a:lnTo>
                          <a:pt x="7298" y="5327"/>
                        </a:lnTo>
                        <a:cubicBezTo>
                          <a:pt x="7227" y="5371"/>
                          <a:pt x="7156" y="5416"/>
                          <a:pt x="7084" y="5469"/>
                        </a:cubicBezTo>
                        <a:lnTo>
                          <a:pt x="7084" y="5469"/>
                        </a:lnTo>
                        <a:cubicBezTo>
                          <a:pt x="6843" y="5639"/>
                          <a:pt x="6620" y="5835"/>
                          <a:pt x="6406" y="6031"/>
                        </a:cubicBezTo>
                        <a:lnTo>
                          <a:pt x="6406" y="6031"/>
                        </a:lnTo>
                        <a:cubicBezTo>
                          <a:pt x="6397" y="6040"/>
                          <a:pt x="6379" y="6049"/>
                          <a:pt x="6371" y="6058"/>
                        </a:cubicBezTo>
                        <a:lnTo>
                          <a:pt x="6371" y="6058"/>
                        </a:lnTo>
                        <a:cubicBezTo>
                          <a:pt x="6379" y="5898"/>
                          <a:pt x="6299" y="5737"/>
                          <a:pt x="6139" y="5585"/>
                        </a:cubicBezTo>
                        <a:lnTo>
                          <a:pt x="6139" y="5585"/>
                        </a:lnTo>
                        <a:cubicBezTo>
                          <a:pt x="5987" y="5434"/>
                          <a:pt x="5791" y="5345"/>
                          <a:pt x="5612" y="5273"/>
                        </a:cubicBezTo>
                        <a:lnTo>
                          <a:pt x="5612" y="5273"/>
                        </a:lnTo>
                        <a:cubicBezTo>
                          <a:pt x="5568" y="5255"/>
                          <a:pt x="5523" y="5238"/>
                          <a:pt x="5470" y="5229"/>
                        </a:cubicBezTo>
                        <a:lnTo>
                          <a:pt x="5470" y="5229"/>
                        </a:lnTo>
                        <a:cubicBezTo>
                          <a:pt x="5336" y="5175"/>
                          <a:pt x="5193" y="5122"/>
                          <a:pt x="5059" y="5050"/>
                        </a:cubicBezTo>
                        <a:lnTo>
                          <a:pt x="5059" y="5050"/>
                        </a:lnTo>
                        <a:cubicBezTo>
                          <a:pt x="5006" y="5023"/>
                          <a:pt x="4943" y="4979"/>
                          <a:pt x="4907" y="4925"/>
                        </a:cubicBezTo>
                        <a:lnTo>
                          <a:pt x="4907" y="4925"/>
                        </a:lnTo>
                        <a:cubicBezTo>
                          <a:pt x="4881" y="4881"/>
                          <a:pt x="4863" y="4809"/>
                          <a:pt x="4899" y="4765"/>
                        </a:cubicBezTo>
                        <a:lnTo>
                          <a:pt x="4899" y="4765"/>
                        </a:lnTo>
                        <a:cubicBezTo>
                          <a:pt x="4916" y="4738"/>
                          <a:pt x="4943" y="4720"/>
                          <a:pt x="4970" y="4720"/>
                        </a:cubicBezTo>
                        <a:lnTo>
                          <a:pt x="4970" y="4720"/>
                        </a:lnTo>
                        <a:cubicBezTo>
                          <a:pt x="4988" y="4720"/>
                          <a:pt x="5015" y="4720"/>
                          <a:pt x="5032" y="4738"/>
                        </a:cubicBezTo>
                        <a:lnTo>
                          <a:pt x="5032" y="4738"/>
                        </a:lnTo>
                        <a:cubicBezTo>
                          <a:pt x="5041" y="4756"/>
                          <a:pt x="5059" y="4756"/>
                          <a:pt x="5077" y="4747"/>
                        </a:cubicBezTo>
                        <a:lnTo>
                          <a:pt x="5077" y="4747"/>
                        </a:lnTo>
                        <a:cubicBezTo>
                          <a:pt x="5086" y="4729"/>
                          <a:pt x="5086" y="4711"/>
                          <a:pt x="5077" y="4702"/>
                        </a:cubicBezTo>
                        <a:lnTo>
                          <a:pt x="5077" y="4702"/>
                        </a:lnTo>
                        <a:cubicBezTo>
                          <a:pt x="5050" y="4667"/>
                          <a:pt x="5015" y="4658"/>
                          <a:pt x="4970" y="4658"/>
                        </a:cubicBezTo>
                        <a:lnTo>
                          <a:pt x="4970" y="4658"/>
                        </a:lnTo>
                        <a:cubicBezTo>
                          <a:pt x="4916" y="4658"/>
                          <a:pt x="4872" y="4684"/>
                          <a:pt x="4845" y="4729"/>
                        </a:cubicBezTo>
                        <a:lnTo>
                          <a:pt x="4845" y="4729"/>
                        </a:lnTo>
                        <a:cubicBezTo>
                          <a:pt x="4800" y="4800"/>
                          <a:pt x="4818" y="4899"/>
                          <a:pt x="4854" y="4961"/>
                        </a:cubicBezTo>
                        <a:lnTo>
                          <a:pt x="4854" y="4961"/>
                        </a:lnTo>
                        <a:cubicBezTo>
                          <a:pt x="4899" y="5023"/>
                          <a:pt x="4970" y="5068"/>
                          <a:pt x="5032" y="5104"/>
                        </a:cubicBezTo>
                        <a:lnTo>
                          <a:pt x="5032" y="5104"/>
                        </a:lnTo>
                        <a:cubicBezTo>
                          <a:pt x="5166" y="5175"/>
                          <a:pt x="5309" y="5229"/>
                          <a:pt x="5452" y="5282"/>
                        </a:cubicBezTo>
                        <a:lnTo>
                          <a:pt x="5452" y="5282"/>
                        </a:lnTo>
                        <a:cubicBezTo>
                          <a:pt x="5496" y="5300"/>
                          <a:pt x="5541" y="5318"/>
                          <a:pt x="5594" y="5336"/>
                        </a:cubicBezTo>
                        <a:lnTo>
                          <a:pt x="5594" y="5336"/>
                        </a:lnTo>
                        <a:cubicBezTo>
                          <a:pt x="5755" y="5398"/>
                          <a:pt x="5951" y="5487"/>
                          <a:pt x="6094" y="5630"/>
                        </a:cubicBezTo>
                        <a:lnTo>
                          <a:pt x="6094" y="5630"/>
                        </a:lnTo>
                        <a:cubicBezTo>
                          <a:pt x="6263" y="5782"/>
                          <a:pt x="6326" y="5951"/>
                          <a:pt x="6308" y="6112"/>
                        </a:cubicBezTo>
                        <a:lnTo>
                          <a:pt x="6308" y="6112"/>
                        </a:lnTo>
                        <a:cubicBezTo>
                          <a:pt x="6308" y="6112"/>
                          <a:pt x="6308" y="6112"/>
                          <a:pt x="6308" y="6121"/>
                        </a:cubicBezTo>
                        <a:lnTo>
                          <a:pt x="6308" y="6121"/>
                        </a:lnTo>
                        <a:cubicBezTo>
                          <a:pt x="6156" y="6255"/>
                          <a:pt x="5996" y="6388"/>
                          <a:pt x="5835" y="6513"/>
                        </a:cubicBezTo>
                        <a:lnTo>
                          <a:pt x="5835" y="6513"/>
                        </a:lnTo>
                        <a:cubicBezTo>
                          <a:pt x="5505" y="6754"/>
                          <a:pt x="5006" y="7031"/>
                          <a:pt x="4479" y="7013"/>
                        </a:cubicBezTo>
                        <a:lnTo>
                          <a:pt x="4479" y="7013"/>
                        </a:lnTo>
                        <a:cubicBezTo>
                          <a:pt x="4702" y="6897"/>
                          <a:pt x="4854" y="6692"/>
                          <a:pt x="4890" y="6442"/>
                        </a:cubicBezTo>
                        <a:lnTo>
                          <a:pt x="4890" y="6442"/>
                        </a:lnTo>
                        <a:cubicBezTo>
                          <a:pt x="4934" y="6147"/>
                          <a:pt x="4792" y="5826"/>
                          <a:pt x="4542" y="5666"/>
                        </a:cubicBezTo>
                        <a:lnTo>
                          <a:pt x="4542" y="5666"/>
                        </a:lnTo>
                        <a:cubicBezTo>
                          <a:pt x="4524" y="5657"/>
                          <a:pt x="4506" y="5657"/>
                          <a:pt x="4497" y="5675"/>
                        </a:cubicBezTo>
                        <a:lnTo>
                          <a:pt x="4497" y="5675"/>
                        </a:lnTo>
                        <a:cubicBezTo>
                          <a:pt x="4488" y="5684"/>
                          <a:pt x="4497" y="5710"/>
                          <a:pt x="4506" y="5719"/>
                        </a:cubicBezTo>
                        <a:lnTo>
                          <a:pt x="4506" y="5719"/>
                        </a:lnTo>
                        <a:cubicBezTo>
                          <a:pt x="4738" y="5862"/>
                          <a:pt x="4872" y="6156"/>
                          <a:pt x="4827" y="6433"/>
                        </a:cubicBezTo>
                        <a:lnTo>
                          <a:pt x="4827" y="6433"/>
                        </a:lnTo>
                        <a:cubicBezTo>
                          <a:pt x="4792" y="6701"/>
                          <a:pt x="4604" y="6915"/>
                          <a:pt x="4345" y="6995"/>
                        </a:cubicBezTo>
                        <a:lnTo>
                          <a:pt x="4345" y="6995"/>
                        </a:lnTo>
                        <a:cubicBezTo>
                          <a:pt x="4149" y="6968"/>
                          <a:pt x="3962" y="6897"/>
                          <a:pt x="3783" y="6825"/>
                        </a:cubicBezTo>
                        <a:lnTo>
                          <a:pt x="3783" y="6825"/>
                        </a:lnTo>
                        <a:cubicBezTo>
                          <a:pt x="3676" y="6781"/>
                          <a:pt x="3560" y="6736"/>
                          <a:pt x="3444" y="6701"/>
                        </a:cubicBezTo>
                        <a:lnTo>
                          <a:pt x="3444" y="6701"/>
                        </a:lnTo>
                        <a:cubicBezTo>
                          <a:pt x="3293" y="6656"/>
                          <a:pt x="3141" y="6629"/>
                          <a:pt x="2998" y="6602"/>
                        </a:cubicBezTo>
                        <a:lnTo>
                          <a:pt x="2998" y="6602"/>
                        </a:lnTo>
                        <a:cubicBezTo>
                          <a:pt x="3097" y="6576"/>
                          <a:pt x="3186" y="6540"/>
                          <a:pt x="3266" y="6478"/>
                        </a:cubicBezTo>
                        <a:lnTo>
                          <a:pt x="3266" y="6478"/>
                        </a:lnTo>
                        <a:cubicBezTo>
                          <a:pt x="3409" y="6370"/>
                          <a:pt x="3507" y="6192"/>
                          <a:pt x="3516" y="6014"/>
                        </a:cubicBezTo>
                        <a:lnTo>
                          <a:pt x="3516" y="6014"/>
                        </a:lnTo>
                        <a:cubicBezTo>
                          <a:pt x="3516" y="5996"/>
                          <a:pt x="3507" y="5978"/>
                          <a:pt x="3489" y="5978"/>
                        </a:cubicBezTo>
                        <a:lnTo>
                          <a:pt x="3489" y="5978"/>
                        </a:lnTo>
                        <a:cubicBezTo>
                          <a:pt x="3471" y="5978"/>
                          <a:pt x="3453" y="5987"/>
                          <a:pt x="3453" y="6005"/>
                        </a:cubicBezTo>
                        <a:lnTo>
                          <a:pt x="3453" y="6005"/>
                        </a:lnTo>
                        <a:cubicBezTo>
                          <a:pt x="3444" y="6165"/>
                          <a:pt x="3355" y="6326"/>
                          <a:pt x="3221" y="6424"/>
                        </a:cubicBezTo>
                        <a:lnTo>
                          <a:pt x="3221" y="6424"/>
                        </a:lnTo>
                        <a:cubicBezTo>
                          <a:pt x="3097" y="6531"/>
                          <a:pt x="2918" y="6576"/>
                          <a:pt x="2758" y="6549"/>
                        </a:cubicBezTo>
                        <a:lnTo>
                          <a:pt x="2758" y="6549"/>
                        </a:lnTo>
                        <a:cubicBezTo>
                          <a:pt x="2749" y="6549"/>
                          <a:pt x="2749" y="6549"/>
                          <a:pt x="2740" y="6549"/>
                        </a:cubicBezTo>
                        <a:lnTo>
                          <a:pt x="2740" y="6549"/>
                        </a:lnTo>
                        <a:cubicBezTo>
                          <a:pt x="2597" y="6513"/>
                          <a:pt x="2454" y="6478"/>
                          <a:pt x="2320" y="6415"/>
                        </a:cubicBezTo>
                        <a:lnTo>
                          <a:pt x="2320" y="6415"/>
                        </a:lnTo>
                        <a:cubicBezTo>
                          <a:pt x="2106" y="6308"/>
                          <a:pt x="1919" y="6147"/>
                          <a:pt x="1776" y="5951"/>
                        </a:cubicBezTo>
                        <a:lnTo>
                          <a:pt x="1776" y="5951"/>
                        </a:lnTo>
                        <a:cubicBezTo>
                          <a:pt x="1812" y="5960"/>
                          <a:pt x="1856" y="5969"/>
                          <a:pt x="1892" y="5969"/>
                        </a:cubicBezTo>
                        <a:lnTo>
                          <a:pt x="1892" y="5969"/>
                        </a:lnTo>
                        <a:cubicBezTo>
                          <a:pt x="1990" y="5969"/>
                          <a:pt x="2080" y="5933"/>
                          <a:pt x="2160" y="5880"/>
                        </a:cubicBezTo>
                        <a:lnTo>
                          <a:pt x="2160" y="5880"/>
                        </a:lnTo>
                        <a:cubicBezTo>
                          <a:pt x="2267" y="5800"/>
                          <a:pt x="2338" y="5657"/>
                          <a:pt x="2338" y="5514"/>
                        </a:cubicBezTo>
                        <a:lnTo>
                          <a:pt x="2338" y="5514"/>
                        </a:lnTo>
                        <a:cubicBezTo>
                          <a:pt x="2329" y="5496"/>
                          <a:pt x="2320" y="5478"/>
                          <a:pt x="2303" y="5487"/>
                        </a:cubicBezTo>
                        <a:lnTo>
                          <a:pt x="2303" y="5487"/>
                        </a:lnTo>
                        <a:cubicBezTo>
                          <a:pt x="2285" y="5487"/>
                          <a:pt x="2267" y="5496"/>
                          <a:pt x="2267" y="5514"/>
                        </a:cubicBezTo>
                        <a:lnTo>
                          <a:pt x="2267" y="5514"/>
                        </a:lnTo>
                        <a:cubicBezTo>
                          <a:pt x="2276" y="5639"/>
                          <a:pt x="2213" y="5755"/>
                          <a:pt x="2115" y="5826"/>
                        </a:cubicBezTo>
                        <a:lnTo>
                          <a:pt x="2115" y="5826"/>
                        </a:lnTo>
                        <a:cubicBezTo>
                          <a:pt x="2017" y="5907"/>
                          <a:pt x="1892" y="5924"/>
                          <a:pt x="1776" y="5880"/>
                        </a:cubicBezTo>
                        <a:lnTo>
                          <a:pt x="1776" y="5880"/>
                        </a:lnTo>
                        <a:cubicBezTo>
                          <a:pt x="1758" y="5880"/>
                          <a:pt x="1741" y="5880"/>
                          <a:pt x="1741" y="5898"/>
                        </a:cubicBezTo>
                        <a:lnTo>
                          <a:pt x="1741" y="5898"/>
                        </a:lnTo>
                        <a:cubicBezTo>
                          <a:pt x="1482" y="5514"/>
                          <a:pt x="1366" y="5015"/>
                          <a:pt x="1473" y="4542"/>
                        </a:cubicBezTo>
                        <a:lnTo>
                          <a:pt x="1473" y="4542"/>
                        </a:lnTo>
                        <a:cubicBezTo>
                          <a:pt x="1500" y="4399"/>
                          <a:pt x="1544" y="4265"/>
                          <a:pt x="1607" y="4131"/>
                        </a:cubicBezTo>
                        <a:lnTo>
                          <a:pt x="1607" y="4131"/>
                        </a:lnTo>
                        <a:cubicBezTo>
                          <a:pt x="1616" y="4194"/>
                          <a:pt x="1642" y="4247"/>
                          <a:pt x="1714" y="4292"/>
                        </a:cubicBezTo>
                        <a:lnTo>
                          <a:pt x="1714" y="4292"/>
                        </a:lnTo>
                        <a:cubicBezTo>
                          <a:pt x="1776" y="4337"/>
                          <a:pt x="1856" y="4363"/>
                          <a:pt x="1928" y="4363"/>
                        </a:cubicBezTo>
                        <a:lnTo>
                          <a:pt x="1928" y="4363"/>
                        </a:lnTo>
                        <a:cubicBezTo>
                          <a:pt x="1972" y="4363"/>
                          <a:pt x="2017" y="4354"/>
                          <a:pt x="2053" y="4337"/>
                        </a:cubicBezTo>
                        <a:lnTo>
                          <a:pt x="2053" y="4337"/>
                        </a:lnTo>
                        <a:cubicBezTo>
                          <a:pt x="2071" y="4337"/>
                          <a:pt x="2080" y="4319"/>
                          <a:pt x="2071" y="4301"/>
                        </a:cubicBezTo>
                        <a:lnTo>
                          <a:pt x="2071" y="4301"/>
                        </a:lnTo>
                        <a:cubicBezTo>
                          <a:pt x="2071" y="4283"/>
                          <a:pt x="2053" y="4274"/>
                          <a:pt x="2035" y="4283"/>
                        </a:cubicBezTo>
                        <a:lnTo>
                          <a:pt x="2035" y="4283"/>
                        </a:lnTo>
                        <a:cubicBezTo>
                          <a:pt x="1937" y="4319"/>
                          <a:pt x="1830" y="4301"/>
                          <a:pt x="1749" y="4238"/>
                        </a:cubicBezTo>
                        <a:lnTo>
                          <a:pt x="1749" y="4238"/>
                        </a:lnTo>
                        <a:cubicBezTo>
                          <a:pt x="1669" y="4194"/>
                          <a:pt x="1660" y="4122"/>
                          <a:pt x="1660" y="4024"/>
                        </a:cubicBezTo>
                        <a:lnTo>
                          <a:pt x="1660" y="4024"/>
                        </a:lnTo>
                        <a:cubicBezTo>
                          <a:pt x="1830" y="3685"/>
                          <a:pt x="2106" y="3382"/>
                          <a:pt x="2445" y="3141"/>
                        </a:cubicBezTo>
                        <a:lnTo>
                          <a:pt x="2445" y="3141"/>
                        </a:lnTo>
                        <a:lnTo>
                          <a:pt x="2445" y="3141"/>
                        </a:lnTo>
                        <a:cubicBezTo>
                          <a:pt x="2570" y="3043"/>
                          <a:pt x="2713" y="2963"/>
                          <a:pt x="2865" y="2891"/>
                        </a:cubicBezTo>
                        <a:lnTo>
                          <a:pt x="2865" y="2891"/>
                        </a:lnTo>
                        <a:cubicBezTo>
                          <a:pt x="2936" y="2856"/>
                          <a:pt x="2989" y="2811"/>
                          <a:pt x="3043" y="2766"/>
                        </a:cubicBezTo>
                        <a:lnTo>
                          <a:pt x="3043" y="2766"/>
                        </a:lnTo>
                        <a:cubicBezTo>
                          <a:pt x="3230" y="2882"/>
                          <a:pt x="3346" y="3070"/>
                          <a:pt x="3400" y="3320"/>
                        </a:cubicBezTo>
                        <a:lnTo>
                          <a:pt x="3400" y="3320"/>
                        </a:lnTo>
                        <a:cubicBezTo>
                          <a:pt x="3444" y="3560"/>
                          <a:pt x="3391" y="3819"/>
                          <a:pt x="3248" y="4015"/>
                        </a:cubicBezTo>
                        <a:lnTo>
                          <a:pt x="3248" y="4015"/>
                        </a:lnTo>
                        <a:cubicBezTo>
                          <a:pt x="3186" y="4105"/>
                          <a:pt x="3114" y="4176"/>
                          <a:pt x="3043" y="4247"/>
                        </a:cubicBezTo>
                        <a:lnTo>
                          <a:pt x="3043" y="4247"/>
                        </a:lnTo>
                        <a:cubicBezTo>
                          <a:pt x="2998" y="4292"/>
                          <a:pt x="2954" y="4337"/>
                          <a:pt x="2909" y="4390"/>
                        </a:cubicBezTo>
                        <a:lnTo>
                          <a:pt x="2909" y="4390"/>
                        </a:lnTo>
                        <a:cubicBezTo>
                          <a:pt x="2766" y="4551"/>
                          <a:pt x="2695" y="4702"/>
                          <a:pt x="2704" y="4854"/>
                        </a:cubicBezTo>
                        <a:lnTo>
                          <a:pt x="2704" y="4854"/>
                        </a:lnTo>
                        <a:cubicBezTo>
                          <a:pt x="2704" y="4961"/>
                          <a:pt x="2758" y="5068"/>
                          <a:pt x="2838" y="5130"/>
                        </a:cubicBezTo>
                        <a:lnTo>
                          <a:pt x="2838" y="5130"/>
                        </a:lnTo>
                        <a:cubicBezTo>
                          <a:pt x="2891" y="5175"/>
                          <a:pt x="2963" y="5202"/>
                          <a:pt x="3025" y="5202"/>
                        </a:cubicBezTo>
                        <a:lnTo>
                          <a:pt x="3025" y="5202"/>
                        </a:lnTo>
                        <a:cubicBezTo>
                          <a:pt x="3034" y="5202"/>
                          <a:pt x="3043" y="5202"/>
                          <a:pt x="3061" y="5202"/>
                        </a:cubicBezTo>
                        <a:lnTo>
                          <a:pt x="3061" y="5202"/>
                        </a:lnTo>
                        <a:cubicBezTo>
                          <a:pt x="3079" y="5202"/>
                          <a:pt x="3088" y="5184"/>
                          <a:pt x="3088" y="5166"/>
                        </a:cubicBezTo>
                        <a:lnTo>
                          <a:pt x="3088" y="5166"/>
                        </a:lnTo>
                        <a:cubicBezTo>
                          <a:pt x="3079" y="5148"/>
                          <a:pt x="3070" y="5139"/>
                          <a:pt x="3052" y="5139"/>
                        </a:cubicBezTo>
                        <a:lnTo>
                          <a:pt x="3052" y="5139"/>
                        </a:lnTo>
                        <a:cubicBezTo>
                          <a:pt x="2989" y="5148"/>
                          <a:pt x="2927" y="5130"/>
                          <a:pt x="2882" y="5086"/>
                        </a:cubicBezTo>
                        <a:lnTo>
                          <a:pt x="2882" y="5086"/>
                        </a:lnTo>
                        <a:cubicBezTo>
                          <a:pt x="2811" y="5023"/>
                          <a:pt x="2766" y="4943"/>
                          <a:pt x="2766" y="4854"/>
                        </a:cubicBezTo>
                        <a:lnTo>
                          <a:pt x="2766" y="4854"/>
                        </a:lnTo>
                        <a:cubicBezTo>
                          <a:pt x="2758" y="4720"/>
                          <a:pt x="2820" y="4577"/>
                          <a:pt x="2954" y="4426"/>
                        </a:cubicBezTo>
                        <a:lnTo>
                          <a:pt x="2954" y="4426"/>
                        </a:lnTo>
                        <a:cubicBezTo>
                          <a:pt x="2998" y="4381"/>
                          <a:pt x="3043" y="4337"/>
                          <a:pt x="3088" y="4292"/>
                        </a:cubicBezTo>
                        <a:lnTo>
                          <a:pt x="3088" y="4292"/>
                        </a:lnTo>
                        <a:cubicBezTo>
                          <a:pt x="3159" y="4221"/>
                          <a:pt x="3239" y="4140"/>
                          <a:pt x="3302" y="4060"/>
                        </a:cubicBezTo>
                        <a:lnTo>
                          <a:pt x="3302" y="4060"/>
                        </a:lnTo>
                        <a:cubicBezTo>
                          <a:pt x="3453" y="3846"/>
                          <a:pt x="3516" y="3560"/>
                          <a:pt x="3462" y="3302"/>
                        </a:cubicBezTo>
                        <a:lnTo>
                          <a:pt x="3462" y="3302"/>
                        </a:lnTo>
                        <a:cubicBezTo>
                          <a:pt x="3409" y="3043"/>
                          <a:pt x="3284" y="2847"/>
                          <a:pt x="3088" y="2722"/>
                        </a:cubicBezTo>
                        <a:lnTo>
                          <a:pt x="3088" y="2722"/>
                        </a:lnTo>
                        <a:cubicBezTo>
                          <a:pt x="3168" y="2633"/>
                          <a:pt x="3230" y="2526"/>
                          <a:pt x="3293" y="2418"/>
                        </a:cubicBezTo>
                        <a:lnTo>
                          <a:pt x="3293" y="2418"/>
                        </a:lnTo>
                        <a:cubicBezTo>
                          <a:pt x="3364" y="2294"/>
                          <a:pt x="3436" y="2169"/>
                          <a:pt x="3543" y="2053"/>
                        </a:cubicBezTo>
                        <a:lnTo>
                          <a:pt x="3543" y="2053"/>
                        </a:lnTo>
                        <a:cubicBezTo>
                          <a:pt x="3596" y="2008"/>
                          <a:pt x="3659" y="1964"/>
                          <a:pt x="3730" y="1919"/>
                        </a:cubicBezTo>
                        <a:lnTo>
                          <a:pt x="3730" y="1919"/>
                        </a:lnTo>
                        <a:cubicBezTo>
                          <a:pt x="3855" y="1910"/>
                          <a:pt x="3980" y="1972"/>
                          <a:pt x="4042" y="2017"/>
                        </a:cubicBezTo>
                        <a:lnTo>
                          <a:pt x="4042" y="2017"/>
                        </a:lnTo>
                        <a:cubicBezTo>
                          <a:pt x="4399" y="2240"/>
                          <a:pt x="4595" y="2659"/>
                          <a:pt x="4551" y="3070"/>
                        </a:cubicBezTo>
                        <a:lnTo>
                          <a:pt x="4551" y="3070"/>
                        </a:lnTo>
                        <a:cubicBezTo>
                          <a:pt x="4551" y="3079"/>
                          <a:pt x="4560" y="3096"/>
                          <a:pt x="4568" y="3096"/>
                        </a:cubicBezTo>
                        <a:lnTo>
                          <a:pt x="4568" y="3096"/>
                        </a:lnTo>
                        <a:cubicBezTo>
                          <a:pt x="4577" y="3105"/>
                          <a:pt x="4577" y="3105"/>
                          <a:pt x="4586" y="3105"/>
                        </a:cubicBezTo>
                        <a:lnTo>
                          <a:pt x="4586" y="3105"/>
                        </a:lnTo>
                        <a:cubicBezTo>
                          <a:pt x="4586" y="3105"/>
                          <a:pt x="4595" y="3105"/>
                          <a:pt x="4604" y="3096"/>
                        </a:cubicBezTo>
                        <a:lnTo>
                          <a:pt x="4604" y="3096"/>
                        </a:lnTo>
                        <a:lnTo>
                          <a:pt x="4667" y="3061"/>
                        </a:lnTo>
                        <a:cubicBezTo>
                          <a:pt x="4676" y="3052"/>
                          <a:pt x="4684" y="3034"/>
                          <a:pt x="4676" y="3016"/>
                        </a:cubicBezTo>
                        <a:lnTo>
                          <a:pt x="4676" y="3016"/>
                        </a:lnTo>
                        <a:cubicBezTo>
                          <a:pt x="4667" y="2998"/>
                          <a:pt x="4640" y="2998"/>
                          <a:pt x="4631" y="3007"/>
                        </a:cubicBezTo>
                        <a:lnTo>
                          <a:pt x="4631" y="3007"/>
                        </a:lnTo>
                        <a:lnTo>
                          <a:pt x="4622" y="3007"/>
                        </a:lnTo>
                        <a:cubicBezTo>
                          <a:pt x="4640" y="2597"/>
                          <a:pt x="4426" y="2187"/>
                          <a:pt x="4078" y="1964"/>
                        </a:cubicBezTo>
                        <a:lnTo>
                          <a:pt x="4078" y="1964"/>
                        </a:lnTo>
                        <a:cubicBezTo>
                          <a:pt x="3998" y="1910"/>
                          <a:pt x="3917" y="1883"/>
                          <a:pt x="3837" y="1865"/>
                        </a:cubicBezTo>
                        <a:lnTo>
                          <a:pt x="3837" y="1865"/>
                        </a:lnTo>
                        <a:cubicBezTo>
                          <a:pt x="3935" y="1821"/>
                          <a:pt x="4033" y="1776"/>
                          <a:pt x="4140" y="1732"/>
                        </a:cubicBezTo>
                        <a:lnTo>
                          <a:pt x="4140" y="1732"/>
                        </a:lnTo>
                        <a:cubicBezTo>
                          <a:pt x="4310" y="1669"/>
                          <a:pt x="4470" y="1598"/>
                          <a:pt x="4595" y="1517"/>
                        </a:cubicBezTo>
                        <a:lnTo>
                          <a:pt x="4595" y="1517"/>
                        </a:lnTo>
                        <a:cubicBezTo>
                          <a:pt x="4747" y="1410"/>
                          <a:pt x="4943" y="1357"/>
                          <a:pt x="5175" y="1357"/>
                        </a:cubicBezTo>
                        <a:lnTo>
                          <a:pt x="5175" y="1357"/>
                        </a:lnTo>
                        <a:cubicBezTo>
                          <a:pt x="5273" y="1357"/>
                          <a:pt x="5371" y="1366"/>
                          <a:pt x="5478" y="1384"/>
                        </a:cubicBezTo>
                        <a:lnTo>
                          <a:pt x="5478" y="1384"/>
                        </a:lnTo>
                        <a:cubicBezTo>
                          <a:pt x="5273" y="1491"/>
                          <a:pt x="5122" y="1705"/>
                          <a:pt x="5113" y="1937"/>
                        </a:cubicBezTo>
                        <a:lnTo>
                          <a:pt x="5113" y="1937"/>
                        </a:lnTo>
                        <a:cubicBezTo>
                          <a:pt x="5113" y="1955"/>
                          <a:pt x="5122" y="1972"/>
                          <a:pt x="5139" y="1972"/>
                        </a:cubicBezTo>
                        <a:lnTo>
                          <a:pt x="5139" y="1972"/>
                        </a:lnTo>
                        <a:lnTo>
                          <a:pt x="5202" y="1981"/>
                        </a:lnTo>
                        <a:cubicBezTo>
                          <a:pt x="5211" y="1981"/>
                          <a:pt x="5211" y="1981"/>
                          <a:pt x="5211" y="1981"/>
                        </a:cubicBezTo>
                        <a:lnTo>
                          <a:pt x="5211" y="1981"/>
                        </a:lnTo>
                        <a:cubicBezTo>
                          <a:pt x="5229" y="1981"/>
                          <a:pt x="5238" y="1972"/>
                          <a:pt x="5238" y="1955"/>
                        </a:cubicBezTo>
                        <a:lnTo>
                          <a:pt x="5238" y="1955"/>
                        </a:lnTo>
                        <a:cubicBezTo>
                          <a:pt x="5246" y="1937"/>
                          <a:pt x="5229" y="1919"/>
                          <a:pt x="5211" y="1919"/>
                        </a:cubicBezTo>
                        <a:lnTo>
                          <a:pt x="5211" y="1919"/>
                        </a:lnTo>
                        <a:lnTo>
                          <a:pt x="5175" y="1910"/>
                        </a:lnTo>
                        <a:cubicBezTo>
                          <a:pt x="5193" y="1714"/>
                          <a:pt x="5336" y="1517"/>
                          <a:pt x="5514" y="1437"/>
                        </a:cubicBezTo>
                        <a:lnTo>
                          <a:pt x="5514" y="1437"/>
                        </a:lnTo>
                        <a:cubicBezTo>
                          <a:pt x="5532" y="1428"/>
                          <a:pt x="5541" y="1410"/>
                          <a:pt x="5532" y="1393"/>
                        </a:cubicBezTo>
                        <a:lnTo>
                          <a:pt x="5532" y="1393"/>
                        </a:lnTo>
                        <a:cubicBezTo>
                          <a:pt x="5559" y="1401"/>
                          <a:pt x="5585" y="1401"/>
                          <a:pt x="5621" y="1410"/>
                        </a:cubicBezTo>
                        <a:lnTo>
                          <a:pt x="5621" y="1410"/>
                        </a:lnTo>
                        <a:cubicBezTo>
                          <a:pt x="5826" y="1455"/>
                          <a:pt x="6049" y="1375"/>
                          <a:pt x="6272" y="1294"/>
                        </a:cubicBezTo>
                        <a:lnTo>
                          <a:pt x="6272" y="1294"/>
                        </a:lnTo>
                        <a:cubicBezTo>
                          <a:pt x="6371" y="1250"/>
                          <a:pt x="6469" y="1214"/>
                          <a:pt x="6576" y="1187"/>
                        </a:cubicBezTo>
                        <a:lnTo>
                          <a:pt x="6576" y="1187"/>
                        </a:lnTo>
                        <a:cubicBezTo>
                          <a:pt x="6567" y="1205"/>
                          <a:pt x="6558" y="1214"/>
                          <a:pt x="6558" y="1223"/>
                        </a:cubicBezTo>
                        <a:lnTo>
                          <a:pt x="6558" y="1223"/>
                        </a:lnTo>
                        <a:cubicBezTo>
                          <a:pt x="6522" y="1294"/>
                          <a:pt x="6602" y="1535"/>
                          <a:pt x="6656" y="1589"/>
                        </a:cubicBezTo>
                        <a:lnTo>
                          <a:pt x="6656" y="1589"/>
                        </a:lnTo>
                        <a:cubicBezTo>
                          <a:pt x="6656" y="1589"/>
                          <a:pt x="6665" y="1598"/>
                          <a:pt x="6674" y="1598"/>
                        </a:cubicBezTo>
                        <a:lnTo>
                          <a:pt x="6674" y="1598"/>
                        </a:lnTo>
                        <a:cubicBezTo>
                          <a:pt x="6683" y="1598"/>
                          <a:pt x="6692" y="1589"/>
                          <a:pt x="6701" y="1589"/>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3186425" y="4160625"/>
                  <a:ext cx="533679" cy="414643"/>
                </a:xfrm>
                <a:custGeom>
                  <a:avLst/>
                  <a:gdLst/>
                  <a:ahLst/>
                  <a:cxnLst/>
                  <a:rect l="l" t="t" r="r" b="b"/>
                  <a:pathLst>
                    <a:path w="11437" h="8886" extrusionOk="0">
                      <a:moveTo>
                        <a:pt x="2855" y="18"/>
                      </a:moveTo>
                      <a:lnTo>
                        <a:pt x="2061" y="1223"/>
                      </a:lnTo>
                      <a:cubicBezTo>
                        <a:pt x="2052" y="1223"/>
                        <a:pt x="2043" y="1223"/>
                        <a:pt x="2034" y="1223"/>
                      </a:cubicBezTo>
                      <a:lnTo>
                        <a:pt x="2034" y="1223"/>
                      </a:lnTo>
                      <a:cubicBezTo>
                        <a:pt x="1981" y="1223"/>
                        <a:pt x="1936" y="1267"/>
                        <a:pt x="1936" y="1321"/>
                      </a:cubicBezTo>
                      <a:lnTo>
                        <a:pt x="1936" y="1321"/>
                      </a:lnTo>
                      <a:cubicBezTo>
                        <a:pt x="1936" y="1339"/>
                        <a:pt x="1945" y="1357"/>
                        <a:pt x="1954" y="1365"/>
                      </a:cubicBezTo>
                      <a:lnTo>
                        <a:pt x="1954" y="1365"/>
                      </a:lnTo>
                      <a:lnTo>
                        <a:pt x="437" y="2900"/>
                      </a:lnTo>
                      <a:cubicBezTo>
                        <a:pt x="428" y="2900"/>
                        <a:pt x="411" y="2900"/>
                        <a:pt x="402" y="2900"/>
                      </a:cubicBezTo>
                      <a:lnTo>
                        <a:pt x="402" y="2900"/>
                      </a:lnTo>
                      <a:cubicBezTo>
                        <a:pt x="348" y="2900"/>
                        <a:pt x="303" y="2944"/>
                        <a:pt x="303" y="2998"/>
                      </a:cubicBezTo>
                      <a:lnTo>
                        <a:pt x="303" y="2998"/>
                      </a:lnTo>
                      <a:cubicBezTo>
                        <a:pt x="303" y="3034"/>
                        <a:pt x="321" y="3060"/>
                        <a:pt x="357" y="3078"/>
                      </a:cubicBezTo>
                      <a:lnTo>
                        <a:pt x="357" y="3078"/>
                      </a:lnTo>
                      <a:lnTo>
                        <a:pt x="63" y="4827"/>
                      </a:lnTo>
                      <a:cubicBezTo>
                        <a:pt x="27" y="4845"/>
                        <a:pt x="0" y="4880"/>
                        <a:pt x="0" y="4925"/>
                      </a:cubicBezTo>
                      <a:lnTo>
                        <a:pt x="0" y="4925"/>
                      </a:lnTo>
                      <a:cubicBezTo>
                        <a:pt x="0" y="4970"/>
                        <a:pt x="36" y="5014"/>
                        <a:pt x="89" y="5023"/>
                      </a:cubicBezTo>
                      <a:lnTo>
                        <a:pt x="89" y="5023"/>
                      </a:lnTo>
                      <a:lnTo>
                        <a:pt x="660" y="6227"/>
                      </a:lnTo>
                      <a:cubicBezTo>
                        <a:pt x="634" y="6245"/>
                        <a:pt x="625" y="6272"/>
                        <a:pt x="625" y="6308"/>
                      </a:cubicBezTo>
                      <a:lnTo>
                        <a:pt x="625" y="6308"/>
                      </a:lnTo>
                      <a:cubicBezTo>
                        <a:pt x="625" y="6361"/>
                        <a:pt x="669" y="6406"/>
                        <a:pt x="723" y="6406"/>
                      </a:cubicBezTo>
                      <a:lnTo>
                        <a:pt x="723" y="6406"/>
                      </a:lnTo>
                      <a:cubicBezTo>
                        <a:pt x="741" y="6406"/>
                        <a:pt x="758" y="6397"/>
                        <a:pt x="767" y="6388"/>
                      </a:cubicBezTo>
                      <a:lnTo>
                        <a:pt x="767" y="6388"/>
                      </a:lnTo>
                      <a:cubicBezTo>
                        <a:pt x="1338" y="6745"/>
                        <a:pt x="2177" y="7280"/>
                        <a:pt x="2409" y="7467"/>
                      </a:cubicBezTo>
                      <a:lnTo>
                        <a:pt x="2409" y="7467"/>
                      </a:lnTo>
                      <a:cubicBezTo>
                        <a:pt x="2400" y="7476"/>
                        <a:pt x="2400" y="7494"/>
                        <a:pt x="2400" y="7512"/>
                      </a:cubicBezTo>
                      <a:lnTo>
                        <a:pt x="2400" y="7512"/>
                      </a:lnTo>
                      <a:cubicBezTo>
                        <a:pt x="2400" y="7566"/>
                        <a:pt x="2445" y="7610"/>
                        <a:pt x="2498" y="7610"/>
                      </a:cubicBezTo>
                      <a:lnTo>
                        <a:pt x="2498" y="7610"/>
                      </a:lnTo>
                      <a:cubicBezTo>
                        <a:pt x="2525" y="7610"/>
                        <a:pt x="2552" y="7592"/>
                        <a:pt x="2569" y="7574"/>
                      </a:cubicBezTo>
                      <a:lnTo>
                        <a:pt x="2569" y="7574"/>
                      </a:lnTo>
                      <a:lnTo>
                        <a:pt x="3934" y="8065"/>
                      </a:lnTo>
                      <a:cubicBezTo>
                        <a:pt x="3943" y="8119"/>
                        <a:pt x="3979" y="8163"/>
                        <a:pt x="4032" y="8163"/>
                      </a:cubicBezTo>
                      <a:lnTo>
                        <a:pt x="4032" y="8163"/>
                      </a:lnTo>
                      <a:cubicBezTo>
                        <a:pt x="4068" y="8163"/>
                        <a:pt x="4095" y="8145"/>
                        <a:pt x="4113" y="8128"/>
                      </a:cubicBezTo>
                      <a:lnTo>
                        <a:pt x="4113" y="8128"/>
                      </a:lnTo>
                      <a:lnTo>
                        <a:pt x="5915" y="8788"/>
                      </a:lnTo>
                      <a:lnTo>
                        <a:pt x="5915" y="8788"/>
                      </a:lnTo>
                      <a:lnTo>
                        <a:pt x="5915" y="8788"/>
                      </a:lnTo>
                      <a:cubicBezTo>
                        <a:pt x="5915" y="8841"/>
                        <a:pt x="5959" y="8886"/>
                        <a:pt x="6013" y="8886"/>
                      </a:cubicBezTo>
                      <a:lnTo>
                        <a:pt x="6013" y="8886"/>
                      </a:lnTo>
                      <a:cubicBezTo>
                        <a:pt x="6075" y="8886"/>
                        <a:pt x="6120" y="8841"/>
                        <a:pt x="6120" y="8788"/>
                      </a:cubicBezTo>
                      <a:lnTo>
                        <a:pt x="6120" y="8788"/>
                      </a:lnTo>
                      <a:cubicBezTo>
                        <a:pt x="6120" y="8779"/>
                        <a:pt x="6111" y="8770"/>
                        <a:pt x="6111" y="8761"/>
                      </a:cubicBezTo>
                      <a:lnTo>
                        <a:pt x="6111" y="8761"/>
                      </a:lnTo>
                      <a:lnTo>
                        <a:pt x="8636" y="6861"/>
                      </a:lnTo>
                      <a:cubicBezTo>
                        <a:pt x="8645" y="6870"/>
                        <a:pt x="8671" y="6879"/>
                        <a:pt x="8689" y="6879"/>
                      </a:cubicBezTo>
                      <a:lnTo>
                        <a:pt x="8689" y="6879"/>
                      </a:lnTo>
                      <a:cubicBezTo>
                        <a:pt x="8743" y="6879"/>
                        <a:pt x="8787" y="6834"/>
                        <a:pt x="8787" y="6780"/>
                      </a:cubicBezTo>
                      <a:lnTo>
                        <a:pt x="8787" y="6780"/>
                      </a:lnTo>
                      <a:cubicBezTo>
                        <a:pt x="8787" y="6763"/>
                        <a:pt x="8787" y="6754"/>
                        <a:pt x="8778" y="6736"/>
                      </a:cubicBezTo>
                      <a:lnTo>
                        <a:pt x="8778" y="6736"/>
                      </a:lnTo>
                      <a:lnTo>
                        <a:pt x="10438" y="5210"/>
                      </a:lnTo>
                      <a:cubicBezTo>
                        <a:pt x="10447" y="5219"/>
                        <a:pt x="10465" y="5228"/>
                        <a:pt x="10482" y="5228"/>
                      </a:cubicBezTo>
                      <a:lnTo>
                        <a:pt x="10482" y="5228"/>
                      </a:lnTo>
                      <a:cubicBezTo>
                        <a:pt x="10536" y="5228"/>
                        <a:pt x="10580" y="5184"/>
                        <a:pt x="10580" y="5130"/>
                      </a:cubicBezTo>
                      <a:lnTo>
                        <a:pt x="10580" y="5130"/>
                      </a:lnTo>
                      <a:cubicBezTo>
                        <a:pt x="10580" y="5103"/>
                        <a:pt x="10572" y="5077"/>
                        <a:pt x="10554" y="5059"/>
                      </a:cubicBezTo>
                      <a:lnTo>
                        <a:pt x="10554" y="5059"/>
                      </a:lnTo>
                      <a:lnTo>
                        <a:pt x="11330" y="3506"/>
                      </a:lnTo>
                      <a:cubicBezTo>
                        <a:pt x="11330" y="3506"/>
                        <a:pt x="11330" y="3506"/>
                        <a:pt x="11339" y="3506"/>
                      </a:cubicBezTo>
                      <a:lnTo>
                        <a:pt x="11339" y="3506"/>
                      </a:lnTo>
                      <a:cubicBezTo>
                        <a:pt x="11392" y="3506"/>
                        <a:pt x="11437" y="3462"/>
                        <a:pt x="11437" y="3408"/>
                      </a:cubicBezTo>
                      <a:lnTo>
                        <a:pt x="11437" y="3408"/>
                      </a:lnTo>
                      <a:cubicBezTo>
                        <a:pt x="11437" y="3364"/>
                        <a:pt x="11410" y="3328"/>
                        <a:pt x="11374" y="3310"/>
                      </a:cubicBezTo>
                      <a:lnTo>
                        <a:pt x="11374" y="3310"/>
                      </a:lnTo>
                      <a:cubicBezTo>
                        <a:pt x="11321" y="3052"/>
                        <a:pt x="11053" y="2418"/>
                        <a:pt x="10812" y="1856"/>
                      </a:cubicBezTo>
                      <a:lnTo>
                        <a:pt x="10812" y="1856"/>
                      </a:lnTo>
                      <a:cubicBezTo>
                        <a:pt x="10830" y="1838"/>
                        <a:pt x="10839" y="1811"/>
                        <a:pt x="10839" y="1785"/>
                      </a:cubicBezTo>
                      <a:lnTo>
                        <a:pt x="10839" y="1785"/>
                      </a:lnTo>
                      <a:cubicBezTo>
                        <a:pt x="10839" y="1731"/>
                        <a:pt x="10795" y="1687"/>
                        <a:pt x="10741" y="1687"/>
                      </a:cubicBezTo>
                      <a:lnTo>
                        <a:pt x="10741" y="1687"/>
                      </a:lnTo>
                      <a:cubicBezTo>
                        <a:pt x="10723" y="1687"/>
                        <a:pt x="10705" y="1696"/>
                        <a:pt x="10688" y="1704"/>
                      </a:cubicBezTo>
                      <a:lnTo>
                        <a:pt x="10688" y="1704"/>
                      </a:lnTo>
                      <a:lnTo>
                        <a:pt x="8877" y="536"/>
                      </a:lnTo>
                      <a:cubicBezTo>
                        <a:pt x="8877" y="527"/>
                        <a:pt x="8886" y="518"/>
                        <a:pt x="8886" y="509"/>
                      </a:cubicBezTo>
                      <a:lnTo>
                        <a:pt x="8886" y="509"/>
                      </a:lnTo>
                      <a:cubicBezTo>
                        <a:pt x="8886" y="456"/>
                        <a:pt x="8841" y="411"/>
                        <a:pt x="8778" y="411"/>
                      </a:cubicBezTo>
                      <a:lnTo>
                        <a:pt x="8778" y="411"/>
                      </a:lnTo>
                      <a:cubicBezTo>
                        <a:pt x="8752" y="411"/>
                        <a:pt x="8716" y="429"/>
                        <a:pt x="8698" y="456"/>
                      </a:cubicBezTo>
                      <a:lnTo>
                        <a:pt x="8698" y="456"/>
                      </a:lnTo>
                      <a:lnTo>
                        <a:pt x="7440" y="143"/>
                      </a:lnTo>
                      <a:cubicBezTo>
                        <a:pt x="7431" y="99"/>
                        <a:pt x="7387" y="63"/>
                        <a:pt x="7342" y="63"/>
                      </a:cubicBezTo>
                      <a:lnTo>
                        <a:pt x="7342" y="63"/>
                      </a:lnTo>
                      <a:cubicBezTo>
                        <a:pt x="7298" y="63"/>
                        <a:pt x="7262" y="90"/>
                        <a:pt x="7253" y="125"/>
                      </a:cubicBezTo>
                      <a:lnTo>
                        <a:pt x="7253" y="125"/>
                      </a:lnTo>
                      <a:cubicBezTo>
                        <a:pt x="7083" y="117"/>
                        <a:pt x="6736" y="117"/>
                        <a:pt x="5977" y="117"/>
                      </a:cubicBezTo>
                      <a:lnTo>
                        <a:pt x="5977" y="117"/>
                      </a:lnTo>
                      <a:cubicBezTo>
                        <a:pt x="5460" y="125"/>
                        <a:pt x="4942" y="125"/>
                        <a:pt x="4719" y="125"/>
                      </a:cubicBezTo>
                      <a:lnTo>
                        <a:pt x="4719" y="125"/>
                      </a:lnTo>
                      <a:cubicBezTo>
                        <a:pt x="4702" y="99"/>
                        <a:pt x="4666" y="81"/>
                        <a:pt x="4630" y="81"/>
                      </a:cubicBezTo>
                      <a:lnTo>
                        <a:pt x="4630" y="81"/>
                      </a:lnTo>
                      <a:cubicBezTo>
                        <a:pt x="4594" y="81"/>
                        <a:pt x="4568" y="99"/>
                        <a:pt x="4550" y="125"/>
                      </a:cubicBezTo>
                      <a:lnTo>
                        <a:pt x="4550" y="125"/>
                      </a:lnTo>
                      <a:lnTo>
                        <a:pt x="2891" y="1"/>
                      </a:lnTo>
                      <a:cubicBezTo>
                        <a:pt x="2891" y="1"/>
                        <a:pt x="2882" y="1"/>
                        <a:pt x="2882" y="1"/>
                      </a:cubicBezTo>
                      <a:lnTo>
                        <a:pt x="2882" y="1"/>
                      </a:lnTo>
                      <a:cubicBezTo>
                        <a:pt x="2873" y="1"/>
                        <a:pt x="2864" y="9"/>
                        <a:pt x="2855" y="18"/>
                      </a:cubicBezTo>
                      <a:moveTo>
                        <a:pt x="2132" y="1330"/>
                      </a:moveTo>
                      <a:cubicBezTo>
                        <a:pt x="2132" y="1330"/>
                        <a:pt x="2132" y="1330"/>
                        <a:pt x="2132" y="1321"/>
                      </a:cubicBezTo>
                      <a:lnTo>
                        <a:pt x="2132" y="1321"/>
                      </a:lnTo>
                      <a:cubicBezTo>
                        <a:pt x="2132" y="1303"/>
                        <a:pt x="2123" y="1276"/>
                        <a:pt x="2114" y="1258"/>
                      </a:cubicBezTo>
                      <a:lnTo>
                        <a:pt x="2114" y="1258"/>
                      </a:lnTo>
                      <a:lnTo>
                        <a:pt x="2899" y="63"/>
                      </a:lnTo>
                      <a:lnTo>
                        <a:pt x="4532" y="188"/>
                      </a:lnTo>
                      <a:cubicBezTo>
                        <a:pt x="4541" y="232"/>
                        <a:pt x="4586" y="277"/>
                        <a:pt x="4630" y="277"/>
                      </a:cubicBezTo>
                      <a:lnTo>
                        <a:pt x="4630" y="277"/>
                      </a:lnTo>
                      <a:lnTo>
                        <a:pt x="5719" y="2088"/>
                      </a:lnTo>
                      <a:cubicBezTo>
                        <a:pt x="5710" y="2097"/>
                        <a:pt x="5701" y="2106"/>
                        <a:pt x="5701" y="2115"/>
                      </a:cubicBezTo>
                      <a:lnTo>
                        <a:pt x="5701" y="2115"/>
                      </a:lnTo>
                      <a:lnTo>
                        <a:pt x="4755" y="2008"/>
                      </a:lnTo>
                      <a:cubicBezTo>
                        <a:pt x="4746" y="1963"/>
                        <a:pt x="4710" y="1936"/>
                        <a:pt x="4666" y="1936"/>
                      </a:cubicBezTo>
                      <a:lnTo>
                        <a:pt x="4666" y="1936"/>
                      </a:lnTo>
                      <a:cubicBezTo>
                        <a:pt x="4630" y="1936"/>
                        <a:pt x="4594" y="1945"/>
                        <a:pt x="4577" y="1972"/>
                      </a:cubicBezTo>
                      <a:lnTo>
                        <a:pt x="4577" y="1972"/>
                      </a:lnTo>
                      <a:close/>
                      <a:moveTo>
                        <a:pt x="4764" y="188"/>
                      </a:moveTo>
                      <a:cubicBezTo>
                        <a:pt x="5674" y="179"/>
                        <a:pt x="6869" y="179"/>
                        <a:pt x="7244" y="188"/>
                      </a:cubicBezTo>
                      <a:lnTo>
                        <a:pt x="7244" y="188"/>
                      </a:lnTo>
                      <a:cubicBezTo>
                        <a:pt x="7253" y="215"/>
                        <a:pt x="7271" y="232"/>
                        <a:pt x="7298" y="250"/>
                      </a:cubicBezTo>
                      <a:lnTo>
                        <a:pt x="7298" y="250"/>
                      </a:lnTo>
                      <a:cubicBezTo>
                        <a:pt x="7244" y="384"/>
                        <a:pt x="7155" y="634"/>
                        <a:pt x="7039" y="1000"/>
                      </a:cubicBezTo>
                      <a:lnTo>
                        <a:pt x="7039" y="1000"/>
                      </a:lnTo>
                      <a:cubicBezTo>
                        <a:pt x="7012" y="1000"/>
                        <a:pt x="6985" y="1018"/>
                        <a:pt x="6967" y="1035"/>
                      </a:cubicBezTo>
                      <a:lnTo>
                        <a:pt x="6967" y="1035"/>
                      </a:lnTo>
                      <a:close/>
                      <a:moveTo>
                        <a:pt x="7449" y="3132"/>
                      </a:moveTo>
                      <a:lnTo>
                        <a:pt x="7092" y="1187"/>
                      </a:lnTo>
                      <a:cubicBezTo>
                        <a:pt x="7119" y="1169"/>
                        <a:pt x="7146" y="1134"/>
                        <a:pt x="7146" y="1098"/>
                      </a:cubicBezTo>
                      <a:lnTo>
                        <a:pt x="7146" y="1098"/>
                      </a:lnTo>
                      <a:cubicBezTo>
                        <a:pt x="7146" y="1062"/>
                        <a:pt x="7128" y="1035"/>
                        <a:pt x="7101" y="1018"/>
                      </a:cubicBezTo>
                      <a:lnTo>
                        <a:pt x="7101" y="1018"/>
                      </a:lnTo>
                      <a:cubicBezTo>
                        <a:pt x="7191" y="750"/>
                        <a:pt x="7298" y="411"/>
                        <a:pt x="7351" y="259"/>
                      </a:cubicBezTo>
                      <a:lnTo>
                        <a:pt x="7351" y="259"/>
                      </a:lnTo>
                      <a:cubicBezTo>
                        <a:pt x="7387" y="250"/>
                        <a:pt x="7414" y="232"/>
                        <a:pt x="7422" y="206"/>
                      </a:cubicBezTo>
                      <a:lnTo>
                        <a:pt x="7422" y="206"/>
                      </a:lnTo>
                      <a:lnTo>
                        <a:pt x="8680" y="518"/>
                      </a:lnTo>
                      <a:cubicBezTo>
                        <a:pt x="8689" y="563"/>
                        <a:pt x="8725" y="598"/>
                        <a:pt x="8770" y="607"/>
                      </a:cubicBezTo>
                      <a:lnTo>
                        <a:pt x="8770" y="607"/>
                      </a:lnTo>
                      <a:lnTo>
                        <a:pt x="8912" y="1535"/>
                      </a:lnTo>
                      <a:cubicBezTo>
                        <a:pt x="8886" y="1553"/>
                        <a:pt x="8868" y="1580"/>
                        <a:pt x="8868" y="1615"/>
                      </a:cubicBezTo>
                      <a:lnTo>
                        <a:pt x="8868" y="1615"/>
                      </a:lnTo>
                      <a:cubicBezTo>
                        <a:pt x="8868" y="1633"/>
                        <a:pt x="8868" y="1651"/>
                        <a:pt x="8877" y="1660"/>
                      </a:cubicBezTo>
                      <a:lnTo>
                        <a:pt x="8877" y="1660"/>
                      </a:lnTo>
                      <a:lnTo>
                        <a:pt x="7485" y="3141"/>
                      </a:lnTo>
                      <a:cubicBezTo>
                        <a:pt x="7476" y="3132"/>
                        <a:pt x="7467" y="3132"/>
                        <a:pt x="7449" y="3132"/>
                      </a:cubicBezTo>
                      <a:close/>
                      <a:moveTo>
                        <a:pt x="4693" y="259"/>
                      </a:moveTo>
                      <a:cubicBezTo>
                        <a:pt x="4702" y="250"/>
                        <a:pt x="4710" y="241"/>
                        <a:pt x="4710" y="232"/>
                      </a:cubicBezTo>
                      <a:lnTo>
                        <a:pt x="4710" y="232"/>
                      </a:lnTo>
                      <a:lnTo>
                        <a:pt x="6950" y="1098"/>
                      </a:lnTo>
                      <a:cubicBezTo>
                        <a:pt x="6950" y="1098"/>
                        <a:pt x="6950" y="1098"/>
                        <a:pt x="6950" y="1098"/>
                      </a:cubicBezTo>
                      <a:lnTo>
                        <a:pt x="6950" y="1098"/>
                      </a:lnTo>
                      <a:cubicBezTo>
                        <a:pt x="6950" y="1107"/>
                        <a:pt x="6950" y="1125"/>
                        <a:pt x="6950" y="1134"/>
                      </a:cubicBezTo>
                      <a:lnTo>
                        <a:pt x="6950" y="1134"/>
                      </a:lnTo>
                      <a:lnTo>
                        <a:pt x="5835" y="2070"/>
                      </a:lnTo>
                      <a:cubicBezTo>
                        <a:pt x="5826" y="2061"/>
                        <a:pt x="5808" y="2061"/>
                        <a:pt x="5790" y="2061"/>
                      </a:cubicBezTo>
                      <a:lnTo>
                        <a:pt x="5790" y="2061"/>
                      </a:lnTo>
                      <a:cubicBezTo>
                        <a:pt x="5781" y="2061"/>
                        <a:pt x="5772" y="2061"/>
                        <a:pt x="5772" y="2061"/>
                      </a:cubicBezTo>
                      <a:lnTo>
                        <a:pt x="5772" y="2061"/>
                      </a:lnTo>
                      <a:close/>
                      <a:moveTo>
                        <a:pt x="9055" y="1588"/>
                      </a:moveTo>
                      <a:cubicBezTo>
                        <a:pt x="9046" y="1553"/>
                        <a:pt x="9019" y="1526"/>
                        <a:pt x="8975" y="1517"/>
                      </a:cubicBezTo>
                      <a:lnTo>
                        <a:pt x="8975" y="1517"/>
                      </a:lnTo>
                      <a:lnTo>
                        <a:pt x="8832" y="598"/>
                      </a:lnTo>
                      <a:cubicBezTo>
                        <a:pt x="8832" y="589"/>
                        <a:pt x="8841" y="589"/>
                        <a:pt x="8841" y="589"/>
                      </a:cubicBezTo>
                      <a:lnTo>
                        <a:pt x="8841" y="589"/>
                      </a:lnTo>
                      <a:lnTo>
                        <a:pt x="10598" y="1713"/>
                      </a:lnTo>
                      <a:cubicBezTo>
                        <a:pt x="10411" y="1696"/>
                        <a:pt x="9992" y="1660"/>
                        <a:pt x="9055" y="1588"/>
                      </a:cubicBezTo>
                      <a:close/>
                      <a:moveTo>
                        <a:pt x="5888" y="2159"/>
                      </a:moveTo>
                      <a:cubicBezTo>
                        <a:pt x="5888" y="2142"/>
                        <a:pt x="5888" y="2133"/>
                        <a:pt x="5879" y="2115"/>
                      </a:cubicBezTo>
                      <a:lnTo>
                        <a:pt x="5879" y="2115"/>
                      </a:lnTo>
                      <a:lnTo>
                        <a:pt x="6994" y="1178"/>
                      </a:lnTo>
                      <a:cubicBezTo>
                        <a:pt x="7003" y="1187"/>
                        <a:pt x="7021" y="1196"/>
                        <a:pt x="7030" y="1196"/>
                      </a:cubicBezTo>
                      <a:lnTo>
                        <a:pt x="7030" y="1196"/>
                      </a:lnTo>
                      <a:lnTo>
                        <a:pt x="7396" y="3141"/>
                      </a:lnTo>
                      <a:cubicBezTo>
                        <a:pt x="7360" y="3159"/>
                        <a:pt x="7342" y="3194"/>
                        <a:pt x="7342" y="3230"/>
                      </a:cubicBezTo>
                      <a:lnTo>
                        <a:pt x="7342" y="3230"/>
                      </a:lnTo>
                      <a:cubicBezTo>
                        <a:pt x="7342" y="3230"/>
                        <a:pt x="7342" y="3239"/>
                        <a:pt x="7342" y="3239"/>
                      </a:cubicBezTo>
                      <a:lnTo>
                        <a:pt x="7342" y="3239"/>
                      </a:lnTo>
                      <a:lnTo>
                        <a:pt x="4764" y="4488"/>
                      </a:lnTo>
                      <a:cubicBezTo>
                        <a:pt x="4746" y="4479"/>
                        <a:pt x="4728" y="4470"/>
                        <a:pt x="4710" y="4470"/>
                      </a:cubicBezTo>
                      <a:lnTo>
                        <a:pt x="4710" y="4470"/>
                      </a:lnTo>
                      <a:cubicBezTo>
                        <a:pt x="4710" y="4470"/>
                        <a:pt x="4710" y="4470"/>
                        <a:pt x="4710" y="4470"/>
                      </a:cubicBezTo>
                      <a:lnTo>
                        <a:pt x="4710" y="4470"/>
                      </a:lnTo>
                      <a:lnTo>
                        <a:pt x="4728" y="4274"/>
                      </a:lnTo>
                      <a:cubicBezTo>
                        <a:pt x="4773" y="4265"/>
                        <a:pt x="4809" y="4220"/>
                        <a:pt x="4809" y="4176"/>
                      </a:cubicBezTo>
                      <a:lnTo>
                        <a:pt x="4809" y="4176"/>
                      </a:lnTo>
                      <a:cubicBezTo>
                        <a:pt x="4809" y="4149"/>
                        <a:pt x="4791" y="4122"/>
                        <a:pt x="4773" y="4104"/>
                      </a:cubicBezTo>
                      <a:lnTo>
                        <a:pt x="4773" y="4104"/>
                      </a:lnTo>
                      <a:lnTo>
                        <a:pt x="5772" y="2249"/>
                      </a:lnTo>
                      <a:cubicBezTo>
                        <a:pt x="5772" y="2258"/>
                        <a:pt x="5781" y="2258"/>
                        <a:pt x="5790" y="2258"/>
                      </a:cubicBezTo>
                      <a:lnTo>
                        <a:pt x="5790" y="2258"/>
                      </a:lnTo>
                      <a:cubicBezTo>
                        <a:pt x="5843" y="2258"/>
                        <a:pt x="5888" y="2213"/>
                        <a:pt x="5888" y="2159"/>
                      </a:cubicBezTo>
                      <a:close/>
                      <a:moveTo>
                        <a:pt x="2132" y="1392"/>
                      </a:moveTo>
                      <a:lnTo>
                        <a:pt x="4568" y="2035"/>
                      </a:lnTo>
                      <a:cubicBezTo>
                        <a:pt x="4568" y="2052"/>
                        <a:pt x="4568" y="2061"/>
                        <a:pt x="4577" y="2070"/>
                      </a:cubicBezTo>
                      <a:lnTo>
                        <a:pt x="4577" y="2070"/>
                      </a:lnTo>
                      <a:lnTo>
                        <a:pt x="3711" y="2909"/>
                      </a:lnTo>
                      <a:cubicBezTo>
                        <a:pt x="3702" y="2900"/>
                        <a:pt x="3693" y="2900"/>
                        <a:pt x="3676" y="2900"/>
                      </a:cubicBezTo>
                      <a:lnTo>
                        <a:pt x="3676" y="2900"/>
                      </a:lnTo>
                      <a:cubicBezTo>
                        <a:pt x="3667" y="2900"/>
                        <a:pt x="3649" y="2900"/>
                        <a:pt x="3640" y="2900"/>
                      </a:cubicBezTo>
                      <a:lnTo>
                        <a:pt x="3640" y="2900"/>
                      </a:lnTo>
                      <a:close/>
                      <a:moveTo>
                        <a:pt x="500" y="2998"/>
                      </a:moveTo>
                      <a:lnTo>
                        <a:pt x="500" y="2998"/>
                      </a:lnTo>
                      <a:lnTo>
                        <a:pt x="500" y="2998"/>
                      </a:lnTo>
                      <a:cubicBezTo>
                        <a:pt x="500" y="2980"/>
                        <a:pt x="500" y="2962"/>
                        <a:pt x="482" y="2944"/>
                      </a:cubicBezTo>
                      <a:lnTo>
                        <a:pt x="482" y="2944"/>
                      </a:lnTo>
                      <a:lnTo>
                        <a:pt x="1998" y="1410"/>
                      </a:lnTo>
                      <a:cubicBezTo>
                        <a:pt x="2007" y="1419"/>
                        <a:pt x="2025" y="1419"/>
                        <a:pt x="2034" y="1419"/>
                      </a:cubicBezTo>
                      <a:lnTo>
                        <a:pt x="2034" y="1419"/>
                      </a:lnTo>
                      <a:cubicBezTo>
                        <a:pt x="2043" y="1419"/>
                        <a:pt x="2052" y="1419"/>
                        <a:pt x="2061" y="1419"/>
                      </a:cubicBezTo>
                      <a:lnTo>
                        <a:pt x="2061" y="1419"/>
                      </a:lnTo>
                      <a:lnTo>
                        <a:pt x="3595" y="2944"/>
                      </a:lnTo>
                      <a:cubicBezTo>
                        <a:pt x="3586" y="2962"/>
                        <a:pt x="3577" y="2980"/>
                        <a:pt x="3577" y="2998"/>
                      </a:cubicBezTo>
                      <a:lnTo>
                        <a:pt x="3577" y="2998"/>
                      </a:lnTo>
                      <a:cubicBezTo>
                        <a:pt x="3577" y="3025"/>
                        <a:pt x="3586" y="3052"/>
                        <a:pt x="3613" y="3069"/>
                      </a:cubicBezTo>
                      <a:lnTo>
                        <a:pt x="3613" y="3069"/>
                      </a:lnTo>
                      <a:lnTo>
                        <a:pt x="3140" y="4193"/>
                      </a:lnTo>
                      <a:cubicBezTo>
                        <a:pt x="3131" y="4193"/>
                        <a:pt x="3123" y="4193"/>
                        <a:pt x="3114" y="4193"/>
                      </a:cubicBezTo>
                      <a:lnTo>
                        <a:pt x="3114" y="4193"/>
                      </a:lnTo>
                      <a:cubicBezTo>
                        <a:pt x="3105" y="4193"/>
                        <a:pt x="3087" y="4193"/>
                        <a:pt x="3078" y="4193"/>
                      </a:cubicBezTo>
                      <a:lnTo>
                        <a:pt x="3078" y="4193"/>
                      </a:lnTo>
                      <a:close/>
                      <a:moveTo>
                        <a:pt x="9055" y="1651"/>
                      </a:moveTo>
                      <a:cubicBezTo>
                        <a:pt x="9626" y="1696"/>
                        <a:pt x="10384" y="1749"/>
                        <a:pt x="10643" y="1785"/>
                      </a:cubicBezTo>
                      <a:lnTo>
                        <a:pt x="10643" y="1785"/>
                      </a:lnTo>
                      <a:lnTo>
                        <a:pt x="10643" y="1785"/>
                      </a:lnTo>
                      <a:lnTo>
                        <a:pt x="10643" y="1785"/>
                      </a:lnTo>
                      <a:cubicBezTo>
                        <a:pt x="10643" y="1811"/>
                        <a:pt x="10652" y="1838"/>
                        <a:pt x="10670" y="1856"/>
                      </a:cubicBezTo>
                      <a:lnTo>
                        <a:pt x="10670" y="1856"/>
                      </a:lnTo>
                      <a:lnTo>
                        <a:pt x="9751" y="3979"/>
                      </a:lnTo>
                      <a:cubicBezTo>
                        <a:pt x="9742" y="3979"/>
                        <a:pt x="9742" y="3979"/>
                        <a:pt x="9742" y="3979"/>
                      </a:cubicBezTo>
                      <a:lnTo>
                        <a:pt x="9742" y="3979"/>
                      </a:lnTo>
                      <a:cubicBezTo>
                        <a:pt x="9706" y="3979"/>
                        <a:pt x="9679" y="3988"/>
                        <a:pt x="9662" y="4015"/>
                      </a:cubicBezTo>
                      <a:lnTo>
                        <a:pt x="9662" y="4015"/>
                      </a:lnTo>
                      <a:lnTo>
                        <a:pt x="7538" y="3230"/>
                      </a:lnTo>
                      <a:cubicBezTo>
                        <a:pt x="7538" y="3230"/>
                        <a:pt x="7538" y="3230"/>
                        <a:pt x="7538" y="3230"/>
                      </a:cubicBezTo>
                      <a:lnTo>
                        <a:pt x="7538" y="3230"/>
                      </a:lnTo>
                      <a:cubicBezTo>
                        <a:pt x="7538" y="3212"/>
                        <a:pt x="7530" y="3194"/>
                        <a:pt x="7530" y="3185"/>
                      </a:cubicBezTo>
                      <a:lnTo>
                        <a:pt x="7530" y="3185"/>
                      </a:lnTo>
                      <a:lnTo>
                        <a:pt x="8921" y="1704"/>
                      </a:lnTo>
                      <a:cubicBezTo>
                        <a:pt x="8930" y="1713"/>
                        <a:pt x="8948" y="1713"/>
                        <a:pt x="8966" y="1713"/>
                      </a:cubicBezTo>
                      <a:lnTo>
                        <a:pt x="8966" y="1713"/>
                      </a:lnTo>
                      <a:cubicBezTo>
                        <a:pt x="9001" y="1713"/>
                        <a:pt x="9037" y="1687"/>
                        <a:pt x="9055" y="1651"/>
                      </a:cubicBezTo>
                      <a:moveTo>
                        <a:pt x="10759" y="1883"/>
                      </a:moveTo>
                      <a:cubicBezTo>
                        <a:pt x="10759" y="1883"/>
                        <a:pt x="10759" y="1883"/>
                        <a:pt x="10759" y="1883"/>
                      </a:cubicBezTo>
                      <a:lnTo>
                        <a:pt x="10759" y="1883"/>
                      </a:lnTo>
                      <a:cubicBezTo>
                        <a:pt x="10857" y="2133"/>
                        <a:pt x="11098" y="2811"/>
                        <a:pt x="11276" y="3328"/>
                      </a:cubicBezTo>
                      <a:lnTo>
                        <a:pt x="11276" y="3328"/>
                      </a:lnTo>
                      <a:cubicBezTo>
                        <a:pt x="11258" y="3337"/>
                        <a:pt x="11250" y="3364"/>
                        <a:pt x="11241" y="3382"/>
                      </a:cubicBezTo>
                      <a:lnTo>
                        <a:pt x="11241" y="3382"/>
                      </a:lnTo>
                      <a:cubicBezTo>
                        <a:pt x="10928" y="3453"/>
                        <a:pt x="10126" y="3845"/>
                        <a:pt x="9813" y="4006"/>
                      </a:cubicBezTo>
                      <a:lnTo>
                        <a:pt x="9813" y="4006"/>
                      </a:lnTo>
                      <a:cubicBezTo>
                        <a:pt x="9804" y="4006"/>
                        <a:pt x="9804" y="4006"/>
                        <a:pt x="9804" y="4006"/>
                      </a:cubicBezTo>
                      <a:lnTo>
                        <a:pt x="9804" y="4006"/>
                      </a:lnTo>
                      <a:lnTo>
                        <a:pt x="10732" y="1883"/>
                      </a:lnTo>
                      <a:cubicBezTo>
                        <a:pt x="10732" y="1883"/>
                        <a:pt x="10741" y="1883"/>
                        <a:pt x="10741" y="1883"/>
                      </a:cubicBezTo>
                      <a:lnTo>
                        <a:pt x="10741" y="1883"/>
                      </a:lnTo>
                      <a:cubicBezTo>
                        <a:pt x="10750" y="1883"/>
                        <a:pt x="10750" y="1883"/>
                        <a:pt x="10759" y="1883"/>
                      </a:cubicBezTo>
                      <a:close/>
                      <a:moveTo>
                        <a:pt x="4755" y="2070"/>
                      </a:moveTo>
                      <a:lnTo>
                        <a:pt x="5692" y="2177"/>
                      </a:lnTo>
                      <a:cubicBezTo>
                        <a:pt x="5692" y="2195"/>
                        <a:pt x="5701" y="2213"/>
                        <a:pt x="5719" y="2222"/>
                      </a:cubicBezTo>
                      <a:lnTo>
                        <a:pt x="5719" y="2222"/>
                      </a:lnTo>
                      <a:lnTo>
                        <a:pt x="4719" y="4077"/>
                      </a:lnTo>
                      <a:cubicBezTo>
                        <a:pt x="4719" y="4077"/>
                        <a:pt x="4710" y="4077"/>
                        <a:pt x="4710" y="4077"/>
                      </a:cubicBezTo>
                      <a:lnTo>
                        <a:pt x="4710" y="4077"/>
                      </a:lnTo>
                      <a:cubicBezTo>
                        <a:pt x="4693" y="4077"/>
                        <a:pt x="4684" y="4077"/>
                        <a:pt x="4666" y="4086"/>
                      </a:cubicBezTo>
                      <a:lnTo>
                        <a:pt x="4666" y="4086"/>
                      </a:lnTo>
                      <a:lnTo>
                        <a:pt x="3765" y="3043"/>
                      </a:lnTo>
                      <a:cubicBezTo>
                        <a:pt x="3774" y="3025"/>
                        <a:pt x="3774" y="3007"/>
                        <a:pt x="3774" y="2998"/>
                      </a:cubicBezTo>
                      <a:lnTo>
                        <a:pt x="3774" y="2998"/>
                      </a:lnTo>
                      <a:cubicBezTo>
                        <a:pt x="3774" y="2980"/>
                        <a:pt x="3774" y="2962"/>
                        <a:pt x="3765" y="2944"/>
                      </a:cubicBezTo>
                      <a:lnTo>
                        <a:pt x="3765" y="2944"/>
                      </a:lnTo>
                      <a:lnTo>
                        <a:pt x="4621" y="2115"/>
                      </a:lnTo>
                      <a:cubicBezTo>
                        <a:pt x="4630" y="2124"/>
                        <a:pt x="4648" y="2133"/>
                        <a:pt x="4666" y="2133"/>
                      </a:cubicBezTo>
                      <a:lnTo>
                        <a:pt x="4666" y="2133"/>
                      </a:lnTo>
                      <a:cubicBezTo>
                        <a:pt x="4702" y="2133"/>
                        <a:pt x="4737" y="2106"/>
                        <a:pt x="4755" y="2070"/>
                      </a:cubicBezTo>
                      <a:close/>
                      <a:moveTo>
                        <a:pt x="1017" y="4862"/>
                      </a:moveTo>
                      <a:lnTo>
                        <a:pt x="464" y="3069"/>
                      </a:lnTo>
                      <a:cubicBezTo>
                        <a:pt x="473" y="3069"/>
                        <a:pt x="473" y="3060"/>
                        <a:pt x="482" y="3052"/>
                      </a:cubicBezTo>
                      <a:lnTo>
                        <a:pt x="482" y="3052"/>
                      </a:lnTo>
                      <a:lnTo>
                        <a:pt x="3024" y="4238"/>
                      </a:lnTo>
                      <a:cubicBezTo>
                        <a:pt x="3024" y="4247"/>
                        <a:pt x="3015" y="4265"/>
                        <a:pt x="3015" y="4274"/>
                      </a:cubicBezTo>
                      <a:lnTo>
                        <a:pt x="3015" y="4274"/>
                      </a:lnTo>
                      <a:lnTo>
                        <a:pt x="1089" y="4898"/>
                      </a:lnTo>
                      <a:cubicBezTo>
                        <a:pt x="1071" y="4871"/>
                        <a:pt x="1044" y="4862"/>
                        <a:pt x="1017" y="4862"/>
                      </a:cubicBezTo>
                      <a:close/>
                      <a:moveTo>
                        <a:pt x="3720" y="3087"/>
                      </a:moveTo>
                      <a:lnTo>
                        <a:pt x="4621" y="4131"/>
                      </a:lnTo>
                      <a:cubicBezTo>
                        <a:pt x="4612" y="4140"/>
                        <a:pt x="4612" y="4158"/>
                        <a:pt x="4612" y="4176"/>
                      </a:cubicBezTo>
                      <a:lnTo>
                        <a:pt x="4612" y="4176"/>
                      </a:lnTo>
                      <a:cubicBezTo>
                        <a:pt x="4612" y="4211"/>
                        <a:pt x="4630" y="4247"/>
                        <a:pt x="4666" y="4265"/>
                      </a:cubicBezTo>
                      <a:lnTo>
                        <a:pt x="4666" y="4265"/>
                      </a:lnTo>
                      <a:lnTo>
                        <a:pt x="4639" y="4497"/>
                      </a:lnTo>
                      <a:cubicBezTo>
                        <a:pt x="4621" y="4515"/>
                        <a:pt x="4612" y="4541"/>
                        <a:pt x="4612" y="4568"/>
                      </a:cubicBezTo>
                      <a:lnTo>
                        <a:pt x="4612" y="4568"/>
                      </a:lnTo>
                      <a:cubicBezTo>
                        <a:pt x="4612" y="4568"/>
                        <a:pt x="4612" y="4568"/>
                        <a:pt x="4612" y="4568"/>
                      </a:cubicBezTo>
                      <a:lnTo>
                        <a:pt x="4612" y="4568"/>
                      </a:lnTo>
                      <a:lnTo>
                        <a:pt x="2418" y="6156"/>
                      </a:lnTo>
                      <a:lnTo>
                        <a:pt x="3131" y="4390"/>
                      </a:lnTo>
                      <a:cubicBezTo>
                        <a:pt x="3176" y="4381"/>
                        <a:pt x="3212" y="4336"/>
                        <a:pt x="3212" y="4292"/>
                      </a:cubicBezTo>
                      <a:lnTo>
                        <a:pt x="3212" y="4292"/>
                      </a:lnTo>
                      <a:cubicBezTo>
                        <a:pt x="3212" y="4265"/>
                        <a:pt x="3203" y="4247"/>
                        <a:pt x="3194" y="4229"/>
                      </a:cubicBezTo>
                      <a:lnTo>
                        <a:pt x="3194" y="4229"/>
                      </a:lnTo>
                      <a:lnTo>
                        <a:pt x="3667" y="3096"/>
                      </a:lnTo>
                      <a:cubicBezTo>
                        <a:pt x="3667" y="3096"/>
                        <a:pt x="3676" y="3096"/>
                        <a:pt x="3676" y="3096"/>
                      </a:cubicBezTo>
                      <a:lnTo>
                        <a:pt x="3676" y="3096"/>
                      </a:lnTo>
                      <a:cubicBezTo>
                        <a:pt x="3693" y="3096"/>
                        <a:pt x="3711" y="3087"/>
                        <a:pt x="3720" y="3087"/>
                      </a:cubicBezTo>
                      <a:moveTo>
                        <a:pt x="187" y="4889"/>
                      </a:moveTo>
                      <a:cubicBezTo>
                        <a:pt x="179" y="4862"/>
                        <a:pt x="152" y="4836"/>
                        <a:pt x="125" y="4827"/>
                      </a:cubicBezTo>
                      <a:lnTo>
                        <a:pt x="125" y="4827"/>
                      </a:lnTo>
                      <a:lnTo>
                        <a:pt x="411" y="3123"/>
                      </a:lnTo>
                      <a:lnTo>
                        <a:pt x="955" y="4880"/>
                      </a:lnTo>
                      <a:cubicBezTo>
                        <a:pt x="946" y="4889"/>
                        <a:pt x="928" y="4907"/>
                        <a:pt x="919" y="4916"/>
                      </a:cubicBezTo>
                      <a:lnTo>
                        <a:pt x="919" y="4916"/>
                      </a:lnTo>
                      <a:close/>
                      <a:moveTo>
                        <a:pt x="7512" y="3292"/>
                      </a:moveTo>
                      <a:lnTo>
                        <a:pt x="9608" y="4060"/>
                      </a:lnTo>
                      <a:lnTo>
                        <a:pt x="7654" y="4345"/>
                      </a:lnTo>
                      <a:cubicBezTo>
                        <a:pt x="7637" y="4318"/>
                        <a:pt x="7610" y="4300"/>
                        <a:pt x="7574" y="4300"/>
                      </a:cubicBezTo>
                      <a:lnTo>
                        <a:pt x="7574" y="4300"/>
                      </a:lnTo>
                      <a:cubicBezTo>
                        <a:pt x="7530" y="4300"/>
                        <a:pt x="7494" y="4327"/>
                        <a:pt x="7476" y="4363"/>
                      </a:cubicBezTo>
                      <a:lnTo>
                        <a:pt x="7476" y="4363"/>
                      </a:lnTo>
                      <a:lnTo>
                        <a:pt x="4826" y="4532"/>
                      </a:lnTo>
                      <a:lnTo>
                        <a:pt x="7369" y="3292"/>
                      </a:lnTo>
                      <a:cubicBezTo>
                        <a:pt x="7387" y="3310"/>
                        <a:pt x="7414" y="3328"/>
                        <a:pt x="7440" y="3328"/>
                      </a:cubicBezTo>
                      <a:lnTo>
                        <a:pt x="7440" y="3328"/>
                      </a:lnTo>
                      <a:cubicBezTo>
                        <a:pt x="7467" y="3328"/>
                        <a:pt x="7494" y="3310"/>
                        <a:pt x="7512" y="3292"/>
                      </a:cubicBezTo>
                      <a:close/>
                      <a:moveTo>
                        <a:pt x="9822" y="4131"/>
                      </a:moveTo>
                      <a:cubicBezTo>
                        <a:pt x="9831" y="4122"/>
                        <a:pt x="9840" y="4095"/>
                        <a:pt x="9840" y="4077"/>
                      </a:cubicBezTo>
                      <a:lnTo>
                        <a:pt x="9840" y="4077"/>
                      </a:lnTo>
                      <a:cubicBezTo>
                        <a:pt x="9840" y="4069"/>
                        <a:pt x="9840" y="4069"/>
                        <a:pt x="9840" y="4060"/>
                      </a:cubicBezTo>
                      <a:lnTo>
                        <a:pt x="9840" y="4060"/>
                      </a:lnTo>
                      <a:cubicBezTo>
                        <a:pt x="10420" y="3774"/>
                        <a:pt x="11027" y="3498"/>
                        <a:pt x="11250" y="3444"/>
                      </a:cubicBezTo>
                      <a:lnTo>
                        <a:pt x="11250" y="3444"/>
                      </a:lnTo>
                      <a:cubicBezTo>
                        <a:pt x="11250" y="3453"/>
                        <a:pt x="11258" y="3462"/>
                        <a:pt x="11267" y="3471"/>
                      </a:cubicBezTo>
                      <a:lnTo>
                        <a:pt x="11267" y="3471"/>
                      </a:lnTo>
                      <a:lnTo>
                        <a:pt x="10500" y="5032"/>
                      </a:lnTo>
                      <a:cubicBezTo>
                        <a:pt x="10491" y="5032"/>
                        <a:pt x="10491" y="5032"/>
                        <a:pt x="10482" y="5032"/>
                      </a:cubicBezTo>
                      <a:lnTo>
                        <a:pt x="10482" y="5032"/>
                      </a:lnTo>
                      <a:cubicBezTo>
                        <a:pt x="10473" y="5032"/>
                        <a:pt x="10465" y="5032"/>
                        <a:pt x="10456" y="5032"/>
                      </a:cubicBezTo>
                      <a:lnTo>
                        <a:pt x="10456" y="5032"/>
                      </a:lnTo>
                      <a:close/>
                      <a:moveTo>
                        <a:pt x="7672" y="4408"/>
                      </a:moveTo>
                      <a:lnTo>
                        <a:pt x="9260" y="4176"/>
                      </a:lnTo>
                      <a:lnTo>
                        <a:pt x="9564" y="4131"/>
                      </a:lnTo>
                      <a:lnTo>
                        <a:pt x="6843" y="5567"/>
                      </a:lnTo>
                      <a:lnTo>
                        <a:pt x="7530" y="4488"/>
                      </a:lnTo>
                      <a:cubicBezTo>
                        <a:pt x="7547" y="4488"/>
                        <a:pt x="7556" y="4497"/>
                        <a:pt x="7574" y="4497"/>
                      </a:cubicBezTo>
                      <a:lnTo>
                        <a:pt x="7574" y="4497"/>
                      </a:lnTo>
                      <a:cubicBezTo>
                        <a:pt x="7619" y="4497"/>
                        <a:pt x="7663" y="4452"/>
                        <a:pt x="7672" y="4408"/>
                      </a:cubicBezTo>
                      <a:moveTo>
                        <a:pt x="6860" y="5674"/>
                      </a:moveTo>
                      <a:cubicBezTo>
                        <a:pt x="6860" y="5674"/>
                        <a:pt x="6860" y="5665"/>
                        <a:pt x="6860" y="5656"/>
                      </a:cubicBezTo>
                      <a:lnTo>
                        <a:pt x="6860" y="5656"/>
                      </a:lnTo>
                      <a:cubicBezTo>
                        <a:pt x="6860" y="5648"/>
                        <a:pt x="6860" y="5639"/>
                        <a:pt x="6860" y="5630"/>
                      </a:cubicBezTo>
                      <a:lnTo>
                        <a:pt x="6860" y="5630"/>
                      </a:lnTo>
                      <a:lnTo>
                        <a:pt x="9671" y="4149"/>
                      </a:lnTo>
                      <a:cubicBezTo>
                        <a:pt x="9671" y="4149"/>
                        <a:pt x="9679" y="4149"/>
                        <a:pt x="9679" y="4149"/>
                      </a:cubicBezTo>
                      <a:lnTo>
                        <a:pt x="9679" y="4149"/>
                      </a:lnTo>
                      <a:lnTo>
                        <a:pt x="8689" y="6682"/>
                      </a:lnTo>
                      <a:cubicBezTo>
                        <a:pt x="8689" y="6682"/>
                        <a:pt x="8689" y="6682"/>
                        <a:pt x="8689" y="6682"/>
                      </a:cubicBezTo>
                      <a:lnTo>
                        <a:pt x="8689" y="6682"/>
                      </a:lnTo>
                      <a:cubicBezTo>
                        <a:pt x="8662" y="6682"/>
                        <a:pt x="8645" y="6691"/>
                        <a:pt x="8627" y="6700"/>
                      </a:cubicBezTo>
                      <a:lnTo>
                        <a:pt x="8627" y="6700"/>
                      </a:lnTo>
                      <a:close/>
                      <a:moveTo>
                        <a:pt x="9769" y="4167"/>
                      </a:moveTo>
                      <a:lnTo>
                        <a:pt x="10402" y="5068"/>
                      </a:lnTo>
                      <a:cubicBezTo>
                        <a:pt x="10393" y="5086"/>
                        <a:pt x="10384" y="5103"/>
                        <a:pt x="10384" y="5130"/>
                      </a:cubicBezTo>
                      <a:lnTo>
                        <a:pt x="10384" y="5130"/>
                      </a:lnTo>
                      <a:cubicBezTo>
                        <a:pt x="10384" y="5139"/>
                        <a:pt x="10384" y="5157"/>
                        <a:pt x="10393" y="5166"/>
                      </a:cubicBezTo>
                      <a:lnTo>
                        <a:pt x="10393" y="5166"/>
                      </a:lnTo>
                      <a:lnTo>
                        <a:pt x="8770" y="6665"/>
                      </a:lnTo>
                      <a:lnTo>
                        <a:pt x="9733" y="4176"/>
                      </a:lnTo>
                      <a:cubicBezTo>
                        <a:pt x="9733" y="4176"/>
                        <a:pt x="9742" y="4176"/>
                        <a:pt x="9742" y="4176"/>
                      </a:cubicBezTo>
                      <a:lnTo>
                        <a:pt x="9742" y="4176"/>
                      </a:lnTo>
                      <a:cubicBezTo>
                        <a:pt x="9751" y="4176"/>
                        <a:pt x="9760" y="4176"/>
                        <a:pt x="9769" y="4167"/>
                      </a:cubicBezTo>
                      <a:moveTo>
                        <a:pt x="812" y="6343"/>
                      </a:moveTo>
                      <a:cubicBezTo>
                        <a:pt x="821" y="6334"/>
                        <a:pt x="821" y="6317"/>
                        <a:pt x="821" y="6308"/>
                      </a:cubicBezTo>
                      <a:lnTo>
                        <a:pt x="821" y="6308"/>
                      </a:lnTo>
                      <a:cubicBezTo>
                        <a:pt x="821" y="6272"/>
                        <a:pt x="812" y="6254"/>
                        <a:pt x="794" y="6236"/>
                      </a:cubicBezTo>
                      <a:lnTo>
                        <a:pt x="794" y="6236"/>
                      </a:lnTo>
                      <a:lnTo>
                        <a:pt x="1026" y="5059"/>
                      </a:lnTo>
                      <a:cubicBezTo>
                        <a:pt x="1071" y="5050"/>
                        <a:pt x="1115" y="5014"/>
                        <a:pt x="1115" y="4961"/>
                      </a:cubicBezTo>
                      <a:lnTo>
                        <a:pt x="1115" y="4961"/>
                      </a:lnTo>
                      <a:cubicBezTo>
                        <a:pt x="1115" y="4961"/>
                        <a:pt x="1115" y="4961"/>
                        <a:pt x="1115" y="4952"/>
                      </a:cubicBezTo>
                      <a:lnTo>
                        <a:pt x="1115" y="4952"/>
                      </a:lnTo>
                      <a:lnTo>
                        <a:pt x="3024" y="4336"/>
                      </a:lnTo>
                      <a:cubicBezTo>
                        <a:pt x="3033" y="4354"/>
                        <a:pt x="3051" y="4363"/>
                        <a:pt x="3069" y="4372"/>
                      </a:cubicBezTo>
                      <a:lnTo>
                        <a:pt x="3069" y="4372"/>
                      </a:lnTo>
                      <a:lnTo>
                        <a:pt x="2355" y="6138"/>
                      </a:lnTo>
                      <a:cubicBezTo>
                        <a:pt x="2346" y="6138"/>
                        <a:pt x="2346" y="6138"/>
                        <a:pt x="2346" y="6138"/>
                      </a:cubicBezTo>
                      <a:lnTo>
                        <a:pt x="2346" y="6138"/>
                      </a:lnTo>
                      <a:cubicBezTo>
                        <a:pt x="2293" y="6138"/>
                        <a:pt x="2248" y="6183"/>
                        <a:pt x="2248" y="6236"/>
                      </a:cubicBezTo>
                      <a:lnTo>
                        <a:pt x="2248" y="6236"/>
                      </a:lnTo>
                      <a:cubicBezTo>
                        <a:pt x="2248" y="6281"/>
                        <a:pt x="2275" y="6326"/>
                        <a:pt x="2320" y="6334"/>
                      </a:cubicBezTo>
                      <a:lnTo>
                        <a:pt x="2320" y="6334"/>
                      </a:lnTo>
                      <a:lnTo>
                        <a:pt x="2453" y="7423"/>
                      </a:lnTo>
                      <a:cubicBezTo>
                        <a:pt x="2453" y="7423"/>
                        <a:pt x="2453" y="7423"/>
                        <a:pt x="2453" y="7423"/>
                      </a:cubicBezTo>
                      <a:lnTo>
                        <a:pt x="2453" y="7423"/>
                      </a:lnTo>
                      <a:cubicBezTo>
                        <a:pt x="2195" y="7209"/>
                        <a:pt x="1374" y="6691"/>
                        <a:pt x="812" y="6343"/>
                      </a:cubicBezTo>
                      <a:moveTo>
                        <a:pt x="4800" y="4604"/>
                      </a:moveTo>
                      <a:cubicBezTo>
                        <a:pt x="4800" y="4604"/>
                        <a:pt x="4800" y="4595"/>
                        <a:pt x="4800" y="4595"/>
                      </a:cubicBezTo>
                      <a:lnTo>
                        <a:pt x="4800" y="4595"/>
                      </a:lnTo>
                      <a:lnTo>
                        <a:pt x="7476" y="4425"/>
                      </a:lnTo>
                      <a:cubicBezTo>
                        <a:pt x="7476" y="4434"/>
                        <a:pt x="7485" y="4443"/>
                        <a:pt x="7485" y="4443"/>
                      </a:cubicBezTo>
                      <a:lnTo>
                        <a:pt x="7485" y="4443"/>
                      </a:lnTo>
                      <a:lnTo>
                        <a:pt x="6771" y="5558"/>
                      </a:lnTo>
                      <a:cubicBezTo>
                        <a:pt x="6771" y="5558"/>
                        <a:pt x="6762" y="5558"/>
                        <a:pt x="6762" y="5558"/>
                      </a:cubicBezTo>
                      <a:lnTo>
                        <a:pt x="6762" y="5558"/>
                      </a:lnTo>
                      <a:cubicBezTo>
                        <a:pt x="6736" y="5558"/>
                        <a:pt x="6709" y="5567"/>
                        <a:pt x="6691" y="5585"/>
                      </a:cubicBezTo>
                      <a:lnTo>
                        <a:pt x="6691" y="5585"/>
                      </a:lnTo>
                      <a:close/>
                      <a:moveTo>
                        <a:pt x="2445" y="6236"/>
                      </a:moveTo>
                      <a:cubicBezTo>
                        <a:pt x="2445" y="6236"/>
                        <a:pt x="2445" y="6236"/>
                        <a:pt x="2445" y="6236"/>
                      </a:cubicBezTo>
                      <a:lnTo>
                        <a:pt x="2445" y="6236"/>
                      </a:lnTo>
                      <a:cubicBezTo>
                        <a:pt x="2445" y="6227"/>
                        <a:pt x="2445" y="6227"/>
                        <a:pt x="2445" y="6218"/>
                      </a:cubicBezTo>
                      <a:lnTo>
                        <a:pt x="2445" y="6218"/>
                      </a:lnTo>
                      <a:lnTo>
                        <a:pt x="4630" y="4631"/>
                      </a:lnTo>
                      <a:cubicBezTo>
                        <a:pt x="4648" y="4648"/>
                        <a:pt x="4666" y="4657"/>
                        <a:pt x="4693" y="4666"/>
                      </a:cubicBezTo>
                      <a:lnTo>
                        <a:pt x="4693" y="4666"/>
                      </a:lnTo>
                      <a:lnTo>
                        <a:pt x="6343" y="7048"/>
                      </a:lnTo>
                      <a:cubicBezTo>
                        <a:pt x="6343" y="7048"/>
                        <a:pt x="6343" y="7057"/>
                        <a:pt x="6334" y="7057"/>
                      </a:cubicBezTo>
                      <a:lnTo>
                        <a:pt x="6334" y="7057"/>
                      </a:lnTo>
                      <a:close/>
                      <a:moveTo>
                        <a:pt x="4764" y="4657"/>
                      </a:moveTo>
                      <a:lnTo>
                        <a:pt x="6664" y="5639"/>
                      </a:lnTo>
                      <a:cubicBezTo>
                        <a:pt x="6664" y="5648"/>
                        <a:pt x="6664" y="5656"/>
                        <a:pt x="6664" y="5656"/>
                      </a:cubicBezTo>
                      <a:lnTo>
                        <a:pt x="6664" y="5656"/>
                      </a:lnTo>
                      <a:cubicBezTo>
                        <a:pt x="6664" y="5692"/>
                        <a:pt x="6682" y="5719"/>
                        <a:pt x="6700" y="5737"/>
                      </a:cubicBezTo>
                      <a:lnTo>
                        <a:pt x="6700" y="5737"/>
                      </a:lnTo>
                      <a:lnTo>
                        <a:pt x="6397" y="7012"/>
                      </a:lnTo>
                      <a:cubicBezTo>
                        <a:pt x="6397" y="7012"/>
                        <a:pt x="6397" y="7012"/>
                        <a:pt x="6397" y="7012"/>
                      </a:cubicBezTo>
                      <a:lnTo>
                        <a:pt x="6397" y="7012"/>
                      </a:lnTo>
                      <a:close/>
                      <a:moveTo>
                        <a:pt x="152" y="5005"/>
                      </a:moveTo>
                      <a:cubicBezTo>
                        <a:pt x="170" y="4987"/>
                        <a:pt x="179" y="4970"/>
                        <a:pt x="187" y="4952"/>
                      </a:cubicBezTo>
                      <a:lnTo>
                        <a:pt x="187" y="4952"/>
                      </a:lnTo>
                      <a:lnTo>
                        <a:pt x="919" y="4978"/>
                      </a:lnTo>
                      <a:cubicBezTo>
                        <a:pt x="919" y="5005"/>
                        <a:pt x="937" y="5032"/>
                        <a:pt x="964" y="5041"/>
                      </a:cubicBezTo>
                      <a:lnTo>
                        <a:pt x="964" y="5041"/>
                      </a:lnTo>
                      <a:lnTo>
                        <a:pt x="732" y="6210"/>
                      </a:lnTo>
                      <a:cubicBezTo>
                        <a:pt x="732" y="6210"/>
                        <a:pt x="723" y="6201"/>
                        <a:pt x="723" y="6201"/>
                      </a:cubicBezTo>
                      <a:lnTo>
                        <a:pt x="723" y="6201"/>
                      </a:lnTo>
                      <a:cubicBezTo>
                        <a:pt x="723" y="6201"/>
                        <a:pt x="714" y="6201"/>
                        <a:pt x="714" y="6210"/>
                      </a:cubicBezTo>
                      <a:lnTo>
                        <a:pt x="714" y="6210"/>
                      </a:lnTo>
                      <a:close/>
                      <a:moveTo>
                        <a:pt x="6825" y="5728"/>
                      </a:moveTo>
                      <a:lnTo>
                        <a:pt x="8591" y="6763"/>
                      </a:lnTo>
                      <a:cubicBezTo>
                        <a:pt x="8591" y="6763"/>
                        <a:pt x="8591" y="6772"/>
                        <a:pt x="8591" y="6780"/>
                      </a:cubicBezTo>
                      <a:lnTo>
                        <a:pt x="8591" y="6780"/>
                      </a:lnTo>
                      <a:cubicBezTo>
                        <a:pt x="8591" y="6789"/>
                        <a:pt x="8591" y="6798"/>
                        <a:pt x="8591" y="6807"/>
                      </a:cubicBezTo>
                      <a:lnTo>
                        <a:pt x="8591" y="6807"/>
                      </a:lnTo>
                      <a:lnTo>
                        <a:pt x="6075" y="8707"/>
                      </a:lnTo>
                      <a:cubicBezTo>
                        <a:pt x="6075" y="8707"/>
                        <a:pt x="6066" y="8707"/>
                        <a:pt x="6066" y="8707"/>
                      </a:cubicBezTo>
                      <a:lnTo>
                        <a:pt x="6066" y="8707"/>
                      </a:lnTo>
                      <a:lnTo>
                        <a:pt x="6423" y="7209"/>
                      </a:lnTo>
                      <a:cubicBezTo>
                        <a:pt x="6423" y="7209"/>
                        <a:pt x="6423" y="7209"/>
                        <a:pt x="6423" y="7209"/>
                      </a:cubicBezTo>
                      <a:lnTo>
                        <a:pt x="6423" y="7209"/>
                      </a:lnTo>
                      <a:cubicBezTo>
                        <a:pt x="6477" y="7209"/>
                        <a:pt x="6521" y="7164"/>
                        <a:pt x="6521" y="7111"/>
                      </a:cubicBezTo>
                      <a:lnTo>
                        <a:pt x="6521" y="7111"/>
                      </a:lnTo>
                      <a:cubicBezTo>
                        <a:pt x="6521" y="7075"/>
                        <a:pt x="6504" y="7039"/>
                        <a:pt x="6477" y="7021"/>
                      </a:cubicBezTo>
                      <a:lnTo>
                        <a:pt x="6477" y="7021"/>
                      </a:lnTo>
                      <a:lnTo>
                        <a:pt x="6762" y="5755"/>
                      </a:lnTo>
                      <a:cubicBezTo>
                        <a:pt x="6762" y="5755"/>
                        <a:pt x="6762" y="5755"/>
                        <a:pt x="6762" y="5755"/>
                      </a:cubicBezTo>
                      <a:lnTo>
                        <a:pt x="6762" y="5755"/>
                      </a:lnTo>
                      <a:cubicBezTo>
                        <a:pt x="6789" y="5755"/>
                        <a:pt x="6807" y="5746"/>
                        <a:pt x="6825" y="5728"/>
                      </a:cubicBezTo>
                      <a:moveTo>
                        <a:pt x="2596" y="7512"/>
                      </a:moveTo>
                      <a:cubicBezTo>
                        <a:pt x="2596" y="7512"/>
                        <a:pt x="2596" y="7512"/>
                        <a:pt x="2596" y="7512"/>
                      </a:cubicBezTo>
                      <a:lnTo>
                        <a:pt x="2596" y="7512"/>
                      </a:lnTo>
                      <a:cubicBezTo>
                        <a:pt x="2596" y="7458"/>
                        <a:pt x="2560" y="7423"/>
                        <a:pt x="2516" y="7414"/>
                      </a:cubicBezTo>
                      <a:lnTo>
                        <a:pt x="2516" y="7414"/>
                      </a:lnTo>
                      <a:lnTo>
                        <a:pt x="2382" y="6326"/>
                      </a:lnTo>
                      <a:cubicBezTo>
                        <a:pt x="2400" y="6317"/>
                        <a:pt x="2409" y="6308"/>
                        <a:pt x="2418" y="6299"/>
                      </a:cubicBezTo>
                      <a:lnTo>
                        <a:pt x="2418" y="6299"/>
                      </a:lnTo>
                      <a:lnTo>
                        <a:pt x="6316" y="7119"/>
                      </a:lnTo>
                      <a:lnTo>
                        <a:pt x="4113" y="8003"/>
                      </a:lnTo>
                      <a:cubicBezTo>
                        <a:pt x="4095" y="7976"/>
                        <a:pt x="4068" y="7967"/>
                        <a:pt x="4032" y="7967"/>
                      </a:cubicBezTo>
                      <a:lnTo>
                        <a:pt x="4032" y="7967"/>
                      </a:lnTo>
                      <a:cubicBezTo>
                        <a:pt x="4006" y="7967"/>
                        <a:pt x="3979" y="7976"/>
                        <a:pt x="3961" y="8003"/>
                      </a:cubicBezTo>
                      <a:lnTo>
                        <a:pt x="3961" y="8003"/>
                      </a:lnTo>
                      <a:close/>
                      <a:moveTo>
                        <a:pt x="4131" y="8074"/>
                      </a:moveTo>
                      <a:cubicBezTo>
                        <a:pt x="4131" y="8065"/>
                        <a:pt x="4131" y="8065"/>
                        <a:pt x="4131" y="8065"/>
                      </a:cubicBezTo>
                      <a:lnTo>
                        <a:pt x="4131" y="8065"/>
                      </a:lnTo>
                      <a:cubicBezTo>
                        <a:pt x="4131" y="8065"/>
                        <a:pt x="4131" y="8056"/>
                        <a:pt x="4131" y="8056"/>
                      </a:cubicBezTo>
                      <a:lnTo>
                        <a:pt x="4131" y="8056"/>
                      </a:lnTo>
                      <a:lnTo>
                        <a:pt x="6343" y="7173"/>
                      </a:lnTo>
                      <a:cubicBezTo>
                        <a:pt x="6352" y="7173"/>
                        <a:pt x="6352" y="7182"/>
                        <a:pt x="6361" y="7182"/>
                      </a:cubicBezTo>
                      <a:lnTo>
                        <a:pt x="6361" y="7182"/>
                      </a:lnTo>
                      <a:lnTo>
                        <a:pt x="6004" y="8690"/>
                      </a:lnTo>
                      <a:cubicBezTo>
                        <a:pt x="5977" y="8699"/>
                        <a:pt x="5959" y="8707"/>
                        <a:pt x="5942" y="8725"/>
                      </a:cubicBezTo>
                      <a:lnTo>
                        <a:pt x="5942" y="8725"/>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2"/>
              <p:cNvSpPr/>
              <p:nvPr/>
            </p:nvSpPr>
            <p:spPr>
              <a:xfrm>
                <a:off x="4567123" y="4086828"/>
                <a:ext cx="946034" cy="728195"/>
              </a:xfrm>
              <a:custGeom>
                <a:avLst/>
                <a:gdLst/>
                <a:ahLst/>
                <a:cxnLst/>
                <a:rect l="l" t="t" r="r" b="b"/>
                <a:pathLst>
                  <a:path w="21662" h="16674" extrusionOk="0">
                    <a:moveTo>
                      <a:pt x="10260" y="9"/>
                    </a:moveTo>
                    <a:cubicBezTo>
                      <a:pt x="3025" y="152"/>
                      <a:pt x="1" y="1954"/>
                      <a:pt x="1" y="1954"/>
                    </a:cubicBezTo>
                    <a:lnTo>
                      <a:pt x="1" y="1954"/>
                    </a:lnTo>
                    <a:lnTo>
                      <a:pt x="3578" y="13507"/>
                    </a:lnTo>
                    <a:cubicBezTo>
                      <a:pt x="3578" y="13507"/>
                      <a:pt x="3587" y="13569"/>
                      <a:pt x="3694" y="13641"/>
                    </a:cubicBezTo>
                    <a:lnTo>
                      <a:pt x="3694" y="13641"/>
                    </a:lnTo>
                    <a:cubicBezTo>
                      <a:pt x="3801" y="13712"/>
                      <a:pt x="8868" y="16594"/>
                      <a:pt x="8868" y="16594"/>
                    </a:cubicBezTo>
                    <a:lnTo>
                      <a:pt x="8868" y="16594"/>
                    </a:lnTo>
                    <a:cubicBezTo>
                      <a:pt x="8868" y="16594"/>
                      <a:pt x="9145" y="16674"/>
                      <a:pt x="9395" y="16531"/>
                    </a:cubicBezTo>
                    <a:lnTo>
                      <a:pt x="9395" y="16531"/>
                    </a:lnTo>
                    <a:cubicBezTo>
                      <a:pt x="9644" y="16388"/>
                      <a:pt x="18904" y="11018"/>
                      <a:pt x="18904" y="11018"/>
                    </a:cubicBezTo>
                    <a:lnTo>
                      <a:pt x="18904" y="11018"/>
                    </a:lnTo>
                    <a:lnTo>
                      <a:pt x="19056" y="10831"/>
                    </a:lnTo>
                    <a:lnTo>
                      <a:pt x="21661" y="1606"/>
                    </a:lnTo>
                    <a:cubicBezTo>
                      <a:pt x="21661" y="1606"/>
                      <a:pt x="17816" y="0"/>
                      <a:pt x="11107" y="0"/>
                    </a:cubicBezTo>
                    <a:lnTo>
                      <a:pt x="11107" y="0"/>
                    </a:lnTo>
                    <a:cubicBezTo>
                      <a:pt x="10831" y="0"/>
                      <a:pt x="10545" y="0"/>
                      <a:pt x="10260" y="9"/>
                    </a:cubicBezTo>
                  </a:path>
                </a:pathLst>
              </a:custGeom>
              <a:gradFill>
                <a:gsLst>
                  <a:gs pos="0">
                    <a:schemeClr val="accent3">
                      <a:alpha val="70000"/>
                    </a:schemeClr>
                  </a:gs>
                  <a:gs pos="83000">
                    <a:srgbClr val="FFFFFF">
                      <a:alpha val="0"/>
                      <a:alpha val="70000"/>
                    </a:srgbClr>
                  </a:gs>
                  <a:gs pos="100000">
                    <a:srgbClr val="FFFFFF">
                      <a:alpha val="0"/>
                      <a:alpha val="7000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2"/>
            <p:cNvSpPr/>
            <p:nvPr/>
          </p:nvSpPr>
          <p:spPr>
            <a:xfrm>
              <a:off x="1229047" y="41980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383078" y="295066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947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6F7088-4013-4758-3735-FDD83B325E00}"/>
              </a:ext>
            </a:extLst>
          </p:cNvPr>
          <p:cNvPicPr>
            <a:picLocks noChangeAspect="1"/>
          </p:cNvPicPr>
          <p:nvPr/>
        </p:nvPicPr>
        <p:blipFill>
          <a:blip r:embed="rId2"/>
          <a:stretch>
            <a:fillRect/>
          </a:stretch>
        </p:blipFill>
        <p:spPr>
          <a:xfrm>
            <a:off x="768600" y="130100"/>
            <a:ext cx="7606800" cy="4883300"/>
          </a:xfrm>
          <a:prstGeom prst="rect">
            <a:avLst/>
          </a:prstGeom>
        </p:spPr>
      </p:pic>
    </p:spTree>
    <p:extLst>
      <p:ext uri="{BB962C8B-B14F-4D97-AF65-F5344CB8AC3E}">
        <p14:creationId xmlns:p14="http://schemas.microsoft.com/office/powerpoint/2010/main" val="269808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D52737-B902-D0F7-5667-7B26E1EBE4BE}"/>
              </a:ext>
            </a:extLst>
          </p:cNvPr>
          <p:cNvPicPr>
            <a:picLocks noChangeAspect="1"/>
          </p:cNvPicPr>
          <p:nvPr/>
        </p:nvPicPr>
        <p:blipFill>
          <a:blip r:embed="rId2"/>
          <a:stretch>
            <a:fillRect/>
          </a:stretch>
        </p:blipFill>
        <p:spPr>
          <a:xfrm>
            <a:off x="768154" y="444390"/>
            <a:ext cx="7607691" cy="4254719"/>
          </a:xfrm>
          <a:prstGeom prst="rect">
            <a:avLst/>
          </a:prstGeom>
        </p:spPr>
      </p:pic>
    </p:spTree>
    <p:extLst>
      <p:ext uri="{BB962C8B-B14F-4D97-AF65-F5344CB8AC3E}">
        <p14:creationId xmlns:p14="http://schemas.microsoft.com/office/powerpoint/2010/main" val="211888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AA40C-A339-E3CC-C18C-DC022C7FC5DF}"/>
              </a:ext>
            </a:extLst>
          </p:cNvPr>
          <p:cNvPicPr>
            <a:picLocks noChangeAspect="1"/>
          </p:cNvPicPr>
          <p:nvPr/>
        </p:nvPicPr>
        <p:blipFill>
          <a:blip r:embed="rId2"/>
          <a:stretch>
            <a:fillRect/>
          </a:stretch>
        </p:blipFill>
        <p:spPr>
          <a:xfrm>
            <a:off x="745928" y="596798"/>
            <a:ext cx="7652143" cy="3949903"/>
          </a:xfrm>
          <a:prstGeom prst="rect">
            <a:avLst/>
          </a:prstGeom>
        </p:spPr>
      </p:pic>
    </p:spTree>
    <p:extLst>
      <p:ext uri="{BB962C8B-B14F-4D97-AF65-F5344CB8AC3E}">
        <p14:creationId xmlns:p14="http://schemas.microsoft.com/office/powerpoint/2010/main" val="247318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31321-6C16-C6E3-5213-8ACD759AE27B}"/>
              </a:ext>
            </a:extLst>
          </p:cNvPr>
          <p:cNvPicPr>
            <a:picLocks noChangeAspect="1"/>
          </p:cNvPicPr>
          <p:nvPr/>
        </p:nvPicPr>
        <p:blipFill>
          <a:blip r:embed="rId2"/>
          <a:stretch>
            <a:fillRect/>
          </a:stretch>
        </p:blipFill>
        <p:spPr>
          <a:xfrm>
            <a:off x="758629" y="345960"/>
            <a:ext cx="7626742" cy="4451579"/>
          </a:xfrm>
          <a:prstGeom prst="rect">
            <a:avLst/>
          </a:prstGeom>
        </p:spPr>
      </p:pic>
    </p:spTree>
    <p:extLst>
      <p:ext uri="{BB962C8B-B14F-4D97-AF65-F5344CB8AC3E}">
        <p14:creationId xmlns:p14="http://schemas.microsoft.com/office/powerpoint/2010/main" val="3713178386"/>
      </p:ext>
    </p:extLst>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192</Words>
  <Application>Microsoft Office PowerPoint</Application>
  <PresentationFormat>On-screen Show (16:9)</PresentationFormat>
  <Paragraphs>38</Paragraphs>
  <Slides>21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Trispace</vt:lpstr>
      <vt:lpstr>Cascadia Code SemiLight</vt:lpstr>
      <vt:lpstr>Arial</vt:lpstr>
      <vt:lpstr>Google Sans</vt:lpstr>
      <vt:lpstr>Bebas Neue</vt:lpstr>
      <vt:lpstr>Maven Pro</vt:lpstr>
      <vt:lpstr>Anurati</vt:lpstr>
      <vt:lpstr>Arial Black</vt:lpstr>
      <vt:lpstr>AI App Pitch Deck by Slidesgo</vt:lpstr>
      <vt:lpstr>Pure‎ Link</vt:lpstr>
      <vt:lpstr>Table of contents_</vt:lpstr>
      <vt:lpstr>Introduction_</vt:lpstr>
      <vt:lpstr>What is Pure_Link?_</vt:lpstr>
      <vt:lpstr>Template_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Work_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Pure‎ Link</dc:title>
  <dc:creator>Nihaal</dc:creator>
  <cp:lastModifiedBy>MOHAMMED NIHAAL K.S</cp:lastModifiedBy>
  <cp:revision>2</cp:revision>
  <dcterms:modified xsi:type="dcterms:W3CDTF">2023-09-30T15:42:40Z</dcterms:modified>
</cp:coreProperties>
</file>